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docProps/custom.xml" ContentType="application/vnd.openxmlformats-officedocument.custom-properties+xml"/>
  <Override PartName="/ppt/slideMasters/slideMaster6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63" r:id="rId3"/>
    <p:sldMasterId id="2147483675" r:id="rId4"/>
    <p:sldMasterId id="2147483687" r:id="rId5"/>
    <p:sldMasterId id="2147483699" r:id="rId6"/>
  </p:sldMasterIdLst>
  <p:sldIdLst>
    <p:sldId id="259" r:id="rId7"/>
    <p:sldId id="260" r:id="rId8"/>
    <p:sldId id="267" r:id="rId9"/>
    <p:sldId id="261" r:id="rId10"/>
    <p:sldId id="263" r:id="rId11"/>
    <p:sldId id="279" r:id="rId12"/>
    <p:sldId id="269" r:id="rId13"/>
    <p:sldId id="301" r:id="rId14"/>
    <p:sldId id="270" r:id="rId15"/>
    <p:sldId id="262" r:id="rId16"/>
    <p:sldId id="289" r:id="rId17"/>
    <p:sldId id="297" r:id="rId18"/>
    <p:sldId id="290" r:id="rId19"/>
    <p:sldId id="298" r:id="rId20"/>
    <p:sldId id="294" r:id="rId21"/>
    <p:sldId id="292" r:id="rId22"/>
    <p:sldId id="293" r:id="rId23"/>
    <p:sldId id="300" r:id="rId24"/>
    <p:sldId id="291" r:id="rId25"/>
    <p:sldId id="299" r:id="rId26"/>
    <p:sldId id="296" r:id="rId2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11" autoAdjust="0"/>
    <p:restoredTop sz="94660"/>
  </p:normalViewPr>
  <p:slideViewPr>
    <p:cSldViewPr>
      <p:cViewPr varScale="1">
        <p:scale>
          <a:sx n="81" d="100"/>
          <a:sy n="81" d="100"/>
        </p:scale>
        <p:origin x="-1044" y="-174"/>
      </p:cViewPr>
      <p:guideLst>
        <p:guide orient="horz" pos="2159"/>
        <p:guide pos="28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2F6DC4-3ED0-485C-9857-D9049B6879D9}" type="datetimeFigureOut">
              <a:rPr lang="zh-CN" altLang="en-US" smtClean="0"/>
              <a:pPr/>
              <a:t>2016/10/22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0C4BC5-2793-4B6B-844A-2F9D7B81CB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2F6DC4-3ED0-485C-9857-D9049B6879D9}" type="datetimeFigureOut">
              <a:rPr lang="zh-CN" altLang="en-US" smtClean="0"/>
              <a:pPr/>
              <a:t>2016/10/22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0C4BC5-2793-4B6B-844A-2F9D7B81CB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2F6DC4-3ED0-485C-9857-D9049B6879D9}" type="datetimeFigureOut">
              <a:rPr lang="zh-CN" altLang="en-US" smtClean="0"/>
              <a:pPr/>
              <a:t>2016/10/22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0C4BC5-2793-4B6B-844A-2F9D7B81CB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2F6DC4-3ED0-485C-9857-D9049B6879D9}" type="datetimeFigureOut">
              <a:rPr lang="zh-CN" altLang="en-US" smtClean="0"/>
              <a:pPr/>
              <a:t>2016/10/22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0C4BC5-2793-4B6B-844A-2F9D7B81CB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2F6DC4-3ED0-485C-9857-D9049B6879D9}" type="datetimeFigureOut">
              <a:rPr lang="zh-CN" altLang="en-US" smtClean="0"/>
              <a:pPr/>
              <a:t>2016/10/22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0C4BC5-2793-4B6B-844A-2F9D7B81CB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0EB8DF-9D63-472C-998F-31C9B6D39C9C}" type="datetimeFigureOut">
              <a:rPr lang="zh-CN" altLang="en-US" smtClean="0"/>
              <a:pPr>
                <a:defRPr/>
              </a:pPr>
              <a:t>2016/10/22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117182-493A-4AF0-A436-57A10A1547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2F6DC4-3ED0-485C-9857-D9049B6879D9}" type="datetimeFigureOut">
              <a:rPr lang="zh-CN" altLang="en-US" smtClean="0"/>
              <a:pPr/>
              <a:t>2016/10/22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0C4BC5-2793-4B6B-844A-2F9D7B81CB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2F6DC4-3ED0-485C-9857-D9049B6879D9}" type="datetimeFigureOut">
              <a:rPr lang="zh-CN" altLang="en-US" smtClean="0"/>
              <a:pPr/>
              <a:t>2016/10/22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0C4BC5-2793-4B6B-844A-2F9D7B81CB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2F6DC4-3ED0-485C-9857-D9049B6879D9}" type="datetimeFigureOut">
              <a:rPr lang="zh-CN" altLang="en-US" smtClean="0"/>
              <a:pPr/>
              <a:t>2016/10/22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0C4BC5-2793-4B6B-844A-2F9D7B81CB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2F6DC4-3ED0-485C-9857-D9049B6879D9}" type="datetimeFigureOut">
              <a:rPr lang="zh-CN" altLang="en-US" smtClean="0"/>
              <a:pPr/>
              <a:t>2016/10/22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0C4BC5-2793-4B6B-844A-2F9D7B81CB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0EB8DF-9D63-472C-998F-31C9B6D39C9C}" type="datetimeFigureOut">
              <a:rPr lang="zh-CN" altLang="en-US"/>
              <a:pPr>
                <a:defRPr/>
              </a:pPr>
              <a:t>2016/10/22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117182-493A-4AF0-A436-57A10A1547CE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48DFCC-0B9F-4F81-9A49-6C9E22644419}" type="datetimeFigureOut">
              <a:rPr lang="zh-CN" altLang="en-US"/>
              <a:pPr>
                <a:defRPr/>
              </a:pPr>
              <a:t>2016/10/22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2FFD9D-A9A7-4CC5-83DE-617F55D6659D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2F6DC4-3ED0-485C-9857-D9049B6879D9}" type="datetimeFigureOut">
              <a:rPr lang="zh-CN" altLang="en-US" smtClean="0"/>
              <a:pPr/>
              <a:t>2016/10/22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0C4BC5-2793-4B6B-844A-2F9D7B81CB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2F6DC4-3ED0-485C-9857-D9049B6879D9}" type="datetimeFigureOut">
              <a:rPr lang="zh-CN" altLang="en-US" smtClean="0"/>
              <a:pPr/>
              <a:t>2016/10/22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0C4BC5-2793-4B6B-844A-2F9D7B81CB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2F6DC4-3ED0-485C-9857-D9049B6879D9}" type="datetimeFigureOut">
              <a:rPr lang="zh-CN" altLang="en-US" smtClean="0"/>
              <a:pPr/>
              <a:t>2016/10/22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0C4BC5-2793-4B6B-844A-2F9D7B81CB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2F6DC4-3ED0-485C-9857-D9049B6879D9}" type="datetimeFigureOut">
              <a:rPr lang="zh-CN" altLang="en-US" smtClean="0"/>
              <a:pPr/>
              <a:t>2016/10/22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0C4BC5-2793-4B6B-844A-2F9D7B81CB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2F6DC4-3ED0-485C-9857-D9049B6879D9}" type="datetimeFigureOut">
              <a:rPr lang="zh-CN" altLang="en-US" smtClean="0"/>
              <a:pPr/>
              <a:t>2016/10/22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0C4BC5-2793-4B6B-844A-2F9D7B81CB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0EB8DF-9D63-472C-998F-31C9B6D39C9C}" type="datetimeFigureOut">
              <a:rPr lang="zh-CN" altLang="en-US" smtClean="0"/>
              <a:pPr>
                <a:defRPr/>
              </a:pPr>
              <a:t>2016/10/22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117182-493A-4AF0-A436-57A10A1547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2F6DC4-3ED0-485C-9857-D9049B6879D9}" type="datetimeFigureOut">
              <a:rPr lang="zh-CN" altLang="en-US" smtClean="0"/>
              <a:pPr/>
              <a:t>2016/10/22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0C4BC5-2793-4B6B-844A-2F9D7B81CB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2F6DC4-3ED0-485C-9857-D9049B6879D9}" type="datetimeFigureOut">
              <a:rPr lang="zh-CN" altLang="en-US" smtClean="0"/>
              <a:pPr/>
              <a:t>2016/10/22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0C4BC5-2793-4B6B-844A-2F9D7B81CB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2F6DC4-3ED0-485C-9857-D9049B6879D9}" type="datetimeFigureOut">
              <a:rPr lang="zh-CN" altLang="en-US" smtClean="0"/>
              <a:pPr/>
              <a:t>2016/10/22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0C4BC5-2793-4B6B-844A-2F9D7B81CB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2F6DC4-3ED0-485C-9857-D9049B6879D9}" type="datetimeFigureOut">
              <a:rPr lang="zh-CN" altLang="en-US" smtClean="0"/>
              <a:pPr/>
              <a:t>2016/10/22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0C4BC5-2793-4B6B-844A-2F9D7B81CB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2F6DC4-3ED0-485C-9857-D9049B6879D9}" type="datetimeFigureOut">
              <a:rPr lang="zh-CN" altLang="en-US" smtClean="0"/>
              <a:pPr/>
              <a:t>2016/10/22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0C4BC5-2793-4B6B-844A-2F9D7B81CB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48DFCC-0B9F-4F81-9A49-6C9E22644419}" type="datetimeFigureOut">
              <a:rPr lang="zh-CN" altLang="en-US" smtClean="0"/>
              <a:pPr>
                <a:defRPr/>
              </a:pPr>
              <a:t>2016/10/22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2FFD9D-A9A7-4CC5-83DE-617F55D6659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2F6DC4-3ED0-485C-9857-D9049B6879D9}" type="datetimeFigureOut">
              <a:rPr lang="zh-CN" altLang="en-US" smtClean="0"/>
              <a:pPr/>
              <a:t>2016/10/22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0C4BC5-2793-4B6B-844A-2F9D7B81CB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2F6DC4-3ED0-485C-9857-D9049B6879D9}" type="datetimeFigureOut">
              <a:rPr lang="zh-CN" altLang="en-US" smtClean="0"/>
              <a:pPr/>
              <a:t>2016/10/22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0C4BC5-2793-4B6B-844A-2F9D7B81CB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2F6DC4-3ED0-485C-9857-D9049B6879D9}" type="datetimeFigureOut">
              <a:rPr lang="zh-CN" altLang="en-US" smtClean="0"/>
              <a:pPr/>
              <a:t>2016/10/22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0C4BC5-2793-4B6B-844A-2F9D7B81CB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2F6DC4-3ED0-485C-9857-D9049B6879D9}" type="datetimeFigureOut">
              <a:rPr lang="zh-CN" altLang="en-US" smtClean="0"/>
              <a:pPr/>
              <a:t>2016/10/22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0C4BC5-2793-4B6B-844A-2F9D7B81CB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2F6DC4-3ED0-485C-9857-D9049B6879D9}" type="datetimeFigureOut">
              <a:rPr lang="zh-CN" altLang="en-US" smtClean="0"/>
              <a:pPr/>
              <a:t>2016/10/22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0C4BC5-2793-4B6B-844A-2F9D7B81CB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0EB8DF-9D63-472C-998F-31C9B6D39C9C}" type="datetimeFigureOut">
              <a:rPr lang="zh-CN" altLang="en-US" smtClean="0"/>
              <a:pPr>
                <a:defRPr/>
              </a:pPr>
              <a:t>2016/10/22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117182-493A-4AF0-A436-57A10A1547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2F6DC4-3ED0-485C-9857-D9049B6879D9}" type="datetimeFigureOut">
              <a:rPr lang="zh-CN" altLang="en-US" smtClean="0"/>
              <a:pPr/>
              <a:t>2016/10/22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0C4BC5-2793-4B6B-844A-2F9D7B81CB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2F6DC4-3ED0-485C-9857-D9049B6879D9}" type="datetimeFigureOut">
              <a:rPr lang="zh-CN" altLang="en-US" smtClean="0"/>
              <a:pPr/>
              <a:t>2016/10/22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0C4BC5-2793-4B6B-844A-2F9D7B81CB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0EB8DF-9D63-472C-998F-31C9B6D39C9C}" type="datetimeFigureOut">
              <a:rPr lang="zh-CN" altLang="en-US" smtClean="0"/>
              <a:pPr>
                <a:defRPr/>
              </a:pPr>
              <a:t>2016/10/22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117182-493A-4AF0-A436-57A10A1547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2F6DC4-3ED0-485C-9857-D9049B6879D9}" type="datetimeFigureOut">
              <a:rPr lang="zh-CN" altLang="en-US" smtClean="0"/>
              <a:pPr/>
              <a:t>2016/10/22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0C4BC5-2793-4B6B-844A-2F9D7B81CB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2F6DC4-3ED0-485C-9857-D9049B6879D9}" type="datetimeFigureOut">
              <a:rPr lang="zh-CN" altLang="en-US" smtClean="0"/>
              <a:pPr/>
              <a:t>2016/10/22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0C4BC5-2793-4B6B-844A-2F9D7B81CB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48DFCC-0B9F-4F81-9A49-6C9E22644419}" type="datetimeFigureOut">
              <a:rPr lang="zh-CN" altLang="en-US"/>
              <a:pPr>
                <a:defRPr/>
              </a:pPr>
              <a:t>2016/10/22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2FFD9D-A9A7-4CC5-83DE-617F55D6659D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2F6DC4-3ED0-485C-9857-D9049B6879D9}" type="datetimeFigureOut">
              <a:rPr lang="zh-CN" altLang="en-US" smtClean="0"/>
              <a:pPr/>
              <a:t>2016/10/22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0C4BC5-2793-4B6B-844A-2F9D7B81CB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2F6DC4-3ED0-485C-9857-D9049B6879D9}" type="datetimeFigureOut">
              <a:rPr lang="zh-CN" altLang="en-US" smtClean="0"/>
              <a:pPr/>
              <a:t>2016/10/22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0C4BC5-2793-4B6B-844A-2F9D7B81CB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2F6DC4-3ED0-485C-9857-D9049B6879D9}" type="datetimeFigureOut">
              <a:rPr lang="zh-CN" altLang="en-US" smtClean="0"/>
              <a:pPr/>
              <a:t>2016/10/22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0C4BC5-2793-4B6B-844A-2F9D7B81CB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2F6DC4-3ED0-485C-9857-D9049B6879D9}" type="datetimeFigureOut">
              <a:rPr lang="zh-CN" altLang="en-US" smtClean="0"/>
              <a:pPr/>
              <a:t>2016/10/22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0C4BC5-2793-4B6B-844A-2F9D7B81CB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2F6DC4-3ED0-485C-9857-D9049B6879D9}" type="datetimeFigureOut">
              <a:rPr lang="zh-CN" altLang="en-US" smtClean="0"/>
              <a:pPr/>
              <a:t>2016/10/22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0C4BC5-2793-4B6B-844A-2F9D7B81CB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0EB8DF-9D63-472C-998F-31C9B6D39C9C}" type="datetimeFigureOut">
              <a:rPr lang="zh-CN" altLang="en-US" smtClean="0"/>
              <a:pPr>
                <a:defRPr/>
              </a:pPr>
              <a:t>2016/10/22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117182-493A-4AF0-A436-57A10A1547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2F6DC4-3ED0-485C-9857-D9049B6879D9}" type="datetimeFigureOut">
              <a:rPr lang="zh-CN" altLang="en-US" smtClean="0"/>
              <a:pPr/>
              <a:t>2016/10/22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0C4BC5-2793-4B6B-844A-2F9D7B81CB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2F6DC4-3ED0-485C-9857-D9049B6879D9}" type="datetimeFigureOut">
              <a:rPr lang="zh-CN" altLang="en-US" smtClean="0"/>
              <a:pPr/>
              <a:t>2016/10/22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0C4BC5-2793-4B6B-844A-2F9D7B81CB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2F6DC4-3ED0-485C-9857-D9049B6879D9}" type="datetimeFigureOut">
              <a:rPr lang="zh-CN" altLang="en-US" smtClean="0"/>
              <a:pPr/>
              <a:t>2016/10/22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0C4BC5-2793-4B6B-844A-2F9D7B81CB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2F6DC4-3ED0-485C-9857-D9049B6879D9}" type="datetimeFigureOut">
              <a:rPr lang="zh-CN" altLang="en-US" smtClean="0"/>
              <a:pPr/>
              <a:t>2016/10/22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0C4BC5-2793-4B6B-844A-2F9D7B81CB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2F6DC4-3ED0-485C-9857-D9049B6879D9}" type="datetimeFigureOut">
              <a:rPr lang="zh-CN" altLang="en-US" smtClean="0"/>
              <a:pPr/>
              <a:t>2016/10/22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0C4BC5-2793-4B6B-844A-2F9D7B81CB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48DFCC-0B9F-4F81-9A49-6C9E22644419}" type="datetimeFigureOut">
              <a:rPr lang="zh-CN" altLang="en-US" smtClean="0"/>
              <a:pPr>
                <a:defRPr/>
              </a:pPr>
              <a:t>2016/10/22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2FFD9D-A9A7-4CC5-83DE-617F55D6659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2F6DC4-3ED0-485C-9857-D9049B6879D9}" type="datetimeFigureOut">
              <a:rPr lang="zh-CN" altLang="en-US" smtClean="0"/>
              <a:pPr/>
              <a:t>2016/10/22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0C4BC5-2793-4B6B-844A-2F9D7B81CB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2F6DC4-3ED0-485C-9857-D9049B6879D9}" type="datetimeFigureOut">
              <a:rPr lang="zh-CN" altLang="en-US" smtClean="0"/>
              <a:pPr/>
              <a:t>2016/10/22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0C4BC5-2793-4B6B-844A-2F9D7B81CB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2F6DC4-3ED0-485C-9857-D9049B6879D9}" type="datetimeFigureOut">
              <a:rPr lang="zh-CN" altLang="en-US" smtClean="0"/>
              <a:pPr/>
              <a:t>2016/10/22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0C4BC5-2793-4B6B-844A-2F9D7B81CB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2F6DC4-3ED0-485C-9857-D9049B6879D9}" type="datetimeFigureOut">
              <a:rPr lang="zh-CN" altLang="en-US" smtClean="0"/>
              <a:pPr/>
              <a:t>2016/10/22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0C4BC5-2793-4B6B-844A-2F9D7B81CB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2F6DC4-3ED0-485C-9857-D9049B6879D9}" type="datetimeFigureOut">
              <a:rPr lang="zh-CN" altLang="en-US" smtClean="0"/>
              <a:pPr/>
              <a:t>2016/10/22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0C4BC5-2793-4B6B-844A-2F9D7B81CB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2F6DC4-3ED0-485C-9857-D9049B6879D9}" type="datetimeFigureOut">
              <a:rPr lang="zh-CN" altLang="en-US" smtClean="0"/>
              <a:pPr/>
              <a:t>2016/10/22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0C4BC5-2793-4B6B-844A-2F9D7B81CB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2F6DC4-3ED0-485C-9857-D9049B6879D9}" type="datetimeFigureOut">
              <a:rPr lang="zh-CN" altLang="en-US" smtClean="0"/>
              <a:pPr/>
              <a:t>2016/10/22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0C4BC5-2793-4B6B-844A-2F9D7B81CB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48DFCC-0B9F-4F81-9A49-6C9E22644419}" type="datetimeFigureOut">
              <a:rPr lang="zh-CN" altLang="en-US"/>
              <a:pPr>
                <a:defRPr/>
              </a:pPr>
              <a:t>2016/10/22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2FFD9D-A9A7-4CC5-83DE-617F55D6659D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2F6DC4-3ED0-485C-9857-D9049B6879D9}" type="datetimeFigureOut">
              <a:rPr lang="zh-CN" altLang="en-US" smtClean="0"/>
              <a:pPr/>
              <a:t>2016/10/22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C4BC5-2793-4B6B-844A-2F9D7B81CB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CE2F6DC4-3ED0-485C-9857-D9049B6879D9}" type="datetimeFigureOut">
              <a:rPr lang="zh-CN" altLang="en-US" smtClean="0"/>
              <a:pPr/>
              <a:t>2016/10/22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250C4BC5-2793-4B6B-844A-2F9D7B81CB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CE2F6DC4-3ED0-485C-9857-D9049B6879D9}" type="datetimeFigureOut">
              <a:rPr lang="zh-CN" altLang="en-US" smtClean="0"/>
              <a:pPr/>
              <a:t>2016/10/22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250C4BC5-2793-4B6B-844A-2F9D7B81CB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CE2F6DC4-3ED0-485C-9857-D9049B6879D9}" type="datetimeFigureOut">
              <a:rPr lang="zh-CN" altLang="en-US" smtClean="0"/>
              <a:pPr/>
              <a:t>2016/10/22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250C4BC5-2793-4B6B-844A-2F9D7B81CB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CE2F6DC4-3ED0-485C-9857-D9049B6879D9}" type="datetimeFigureOut">
              <a:rPr lang="zh-CN" altLang="en-US" smtClean="0"/>
              <a:pPr/>
              <a:t>2016/10/22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250C4BC5-2793-4B6B-844A-2F9D7B81CB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CE2F6DC4-3ED0-485C-9857-D9049B6879D9}" type="datetimeFigureOut">
              <a:rPr lang="zh-CN" altLang="en-US" smtClean="0"/>
              <a:pPr/>
              <a:t>2016/10/22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250C4BC5-2793-4B6B-844A-2F9D7B81CB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4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任意多边形 82"/>
          <p:cNvSpPr/>
          <p:nvPr/>
        </p:nvSpPr>
        <p:spPr>
          <a:xfrm>
            <a:off x="1187687" y="4850662"/>
            <a:ext cx="11690229" cy="1865891"/>
          </a:xfrm>
          <a:custGeom>
            <a:avLst/>
            <a:gdLst>
              <a:gd name="connsiteX0" fmla="*/ 1703380 w 19453107"/>
              <a:gd name="connsiteY0" fmla="*/ 359916 h 2636250"/>
              <a:gd name="connsiteX1" fmla="*/ 2998780 w 19453107"/>
              <a:gd name="connsiteY1" fmla="*/ 112266 h 2636250"/>
              <a:gd name="connsiteX2" fmla="*/ 4275130 w 19453107"/>
              <a:gd name="connsiteY2" fmla="*/ 302766 h 2636250"/>
              <a:gd name="connsiteX3" fmla="*/ 6122980 w 19453107"/>
              <a:gd name="connsiteY3" fmla="*/ 55116 h 2636250"/>
              <a:gd name="connsiteX4" fmla="*/ 7723180 w 19453107"/>
              <a:gd name="connsiteY4" fmla="*/ 417066 h 2636250"/>
              <a:gd name="connsiteX5" fmla="*/ 9628180 w 19453107"/>
              <a:gd name="connsiteY5" fmla="*/ 150366 h 2636250"/>
              <a:gd name="connsiteX6" fmla="*/ 11514130 w 19453107"/>
              <a:gd name="connsiteY6" fmla="*/ 417066 h 2636250"/>
              <a:gd name="connsiteX7" fmla="*/ 13533430 w 19453107"/>
              <a:gd name="connsiteY7" fmla="*/ 112266 h 2636250"/>
              <a:gd name="connsiteX8" fmla="*/ 15381280 w 19453107"/>
              <a:gd name="connsiteY8" fmla="*/ 493266 h 2636250"/>
              <a:gd name="connsiteX9" fmla="*/ 17743480 w 19453107"/>
              <a:gd name="connsiteY9" fmla="*/ 207516 h 2636250"/>
              <a:gd name="connsiteX10" fmla="*/ 18162580 w 19453107"/>
              <a:gd name="connsiteY10" fmla="*/ 150366 h 2636250"/>
              <a:gd name="connsiteX11" fmla="*/ 18181630 w 19453107"/>
              <a:gd name="connsiteY11" fmla="*/ 2264916 h 2636250"/>
              <a:gd name="connsiteX12" fmla="*/ 1150930 w 19453107"/>
              <a:gd name="connsiteY12" fmla="*/ 2455416 h 2636250"/>
              <a:gd name="connsiteX13" fmla="*/ 1703380 w 19453107"/>
              <a:gd name="connsiteY13" fmla="*/ 359916 h 263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453107" h="2636250">
                <a:moveTo>
                  <a:pt x="1703380" y="359916"/>
                </a:moveTo>
                <a:cubicBezTo>
                  <a:pt x="2011355" y="-30609"/>
                  <a:pt x="2570155" y="121791"/>
                  <a:pt x="2998780" y="112266"/>
                </a:cubicBezTo>
                <a:cubicBezTo>
                  <a:pt x="3427405" y="102741"/>
                  <a:pt x="3754430" y="312291"/>
                  <a:pt x="4275130" y="302766"/>
                </a:cubicBezTo>
                <a:cubicBezTo>
                  <a:pt x="4795830" y="293241"/>
                  <a:pt x="5548305" y="36066"/>
                  <a:pt x="6122980" y="55116"/>
                </a:cubicBezTo>
                <a:cubicBezTo>
                  <a:pt x="6697655" y="74166"/>
                  <a:pt x="7138980" y="401191"/>
                  <a:pt x="7723180" y="417066"/>
                </a:cubicBezTo>
                <a:cubicBezTo>
                  <a:pt x="8307380" y="432941"/>
                  <a:pt x="8996355" y="150366"/>
                  <a:pt x="9628180" y="150366"/>
                </a:cubicBezTo>
                <a:cubicBezTo>
                  <a:pt x="10260005" y="150366"/>
                  <a:pt x="10863255" y="423416"/>
                  <a:pt x="11514130" y="417066"/>
                </a:cubicBezTo>
                <a:cubicBezTo>
                  <a:pt x="12165005" y="410716"/>
                  <a:pt x="12888905" y="99566"/>
                  <a:pt x="13533430" y="112266"/>
                </a:cubicBezTo>
                <a:cubicBezTo>
                  <a:pt x="14177955" y="124966"/>
                  <a:pt x="14679605" y="477391"/>
                  <a:pt x="15381280" y="493266"/>
                </a:cubicBezTo>
                <a:cubicBezTo>
                  <a:pt x="16082955" y="509141"/>
                  <a:pt x="17279930" y="264666"/>
                  <a:pt x="17743480" y="207516"/>
                </a:cubicBezTo>
                <a:cubicBezTo>
                  <a:pt x="18207030" y="150366"/>
                  <a:pt x="18089555" y="-192534"/>
                  <a:pt x="18162580" y="150366"/>
                </a:cubicBezTo>
                <a:cubicBezTo>
                  <a:pt x="18235605" y="493266"/>
                  <a:pt x="21016905" y="1880741"/>
                  <a:pt x="18181630" y="2264916"/>
                </a:cubicBezTo>
                <a:cubicBezTo>
                  <a:pt x="15346355" y="2649091"/>
                  <a:pt x="3897305" y="2772916"/>
                  <a:pt x="1150930" y="2455416"/>
                </a:cubicBezTo>
                <a:cubicBezTo>
                  <a:pt x="-1595445" y="2137916"/>
                  <a:pt x="1395405" y="750441"/>
                  <a:pt x="1703380" y="35991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任意多边形 45"/>
          <p:cNvSpPr/>
          <p:nvPr/>
        </p:nvSpPr>
        <p:spPr>
          <a:xfrm>
            <a:off x="1561809" y="4144153"/>
            <a:ext cx="14589830" cy="1865891"/>
          </a:xfrm>
          <a:custGeom>
            <a:avLst/>
            <a:gdLst>
              <a:gd name="connsiteX0" fmla="*/ 1703380 w 19453107"/>
              <a:gd name="connsiteY0" fmla="*/ 359916 h 2636250"/>
              <a:gd name="connsiteX1" fmla="*/ 2998780 w 19453107"/>
              <a:gd name="connsiteY1" fmla="*/ 112266 h 2636250"/>
              <a:gd name="connsiteX2" fmla="*/ 4275130 w 19453107"/>
              <a:gd name="connsiteY2" fmla="*/ 302766 h 2636250"/>
              <a:gd name="connsiteX3" fmla="*/ 6122980 w 19453107"/>
              <a:gd name="connsiteY3" fmla="*/ 55116 h 2636250"/>
              <a:gd name="connsiteX4" fmla="*/ 7723180 w 19453107"/>
              <a:gd name="connsiteY4" fmla="*/ 417066 h 2636250"/>
              <a:gd name="connsiteX5" fmla="*/ 9628180 w 19453107"/>
              <a:gd name="connsiteY5" fmla="*/ 150366 h 2636250"/>
              <a:gd name="connsiteX6" fmla="*/ 11514130 w 19453107"/>
              <a:gd name="connsiteY6" fmla="*/ 417066 h 2636250"/>
              <a:gd name="connsiteX7" fmla="*/ 13533430 w 19453107"/>
              <a:gd name="connsiteY7" fmla="*/ 112266 h 2636250"/>
              <a:gd name="connsiteX8" fmla="*/ 15381280 w 19453107"/>
              <a:gd name="connsiteY8" fmla="*/ 493266 h 2636250"/>
              <a:gd name="connsiteX9" fmla="*/ 17743480 w 19453107"/>
              <a:gd name="connsiteY9" fmla="*/ 207516 h 2636250"/>
              <a:gd name="connsiteX10" fmla="*/ 18162580 w 19453107"/>
              <a:gd name="connsiteY10" fmla="*/ 150366 h 2636250"/>
              <a:gd name="connsiteX11" fmla="*/ 18181630 w 19453107"/>
              <a:gd name="connsiteY11" fmla="*/ 2264916 h 2636250"/>
              <a:gd name="connsiteX12" fmla="*/ 1150930 w 19453107"/>
              <a:gd name="connsiteY12" fmla="*/ 2455416 h 2636250"/>
              <a:gd name="connsiteX13" fmla="*/ 1703380 w 19453107"/>
              <a:gd name="connsiteY13" fmla="*/ 359916 h 263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453107" h="2636250">
                <a:moveTo>
                  <a:pt x="1703380" y="359916"/>
                </a:moveTo>
                <a:cubicBezTo>
                  <a:pt x="2011355" y="-30609"/>
                  <a:pt x="2570155" y="121791"/>
                  <a:pt x="2998780" y="112266"/>
                </a:cubicBezTo>
                <a:cubicBezTo>
                  <a:pt x="3427405" y="102741"/>
                  <a:pt x="3754430" y="312291"/>
                  <a:pt x="4275130" y="302766"/>
                </a:cubicBezTo>
                <a:cubicBezTo>
                  <a:pt x="4795830" y="293241"/>
                  <a:pt x="5548305" y="36066"/>
                  <a:pt x="6122980" y="55116"/>
                </a:cubicBezTo>
                <a:cubicBezTo>
                  <a:pt x="6697655" y="74166"/>
                  <a:pt x="7138980" y="401191"/>
                  <a:pt x="7723180" y="417066"/>
                </a:cubicBezTo>
                <a:cubicBezTo>
                  <a:pt x="8307380" y="432941"/>
                  <a:pt x="8996355" y="150366"/>
                  <a:pt x="9628180" y="150366"/>
                </a:cubicBezTo>
                <a:cubicBezTo>
                  <a:pt x="10260005" y="150366"/>
                  <a:pt x="10863255" y="423416"/>
                  <a:pt x="11514130" y="417066"/>
                </a:cubicBezTo>
                <a:cubicBezTo>
                  <a:pt x="12165005" y="410716"/>
                  <a:pt x="12888905" y="99566"/>
                  <a:pt x="13533430" y="112266"/>
                </a:cubicBezTo>
                <a:cubicBezTo>
                  <a:pt x="14177955" y="124966"/>
                  <a:pt x="14679605" y="477391"/>
                  <a:pt x="15381280" y="493266"/>
                </a:cubicBezTo>
                <a:cubicBezTo>
                  <a:pt x="16082955" y="509141"/>
                  <a:pt x="17279930" y="264666"/>
                  <a:pt x="17743480" y="207516"/>
                </a:cubicBezTo>
                <a:cubicBezTo>
                  <a:pt x="18207030" y="150366"/>
                  <a:pt x="18089555" y="-192534"/>
                  <a:pt x="18162580" y="150366"/>
                </a:cubicBezTo>
                <a:cubicBezTo>
                  <a:pt x="18235605" y="493266"/>
                  <a:pt x="21016905" y="1880741"/>
                  <a:pt x="18181630" y="2264916"/>
                </a:cubicBezTo>
                <a:cubicBezTo>
                  <a:pt x="15346355" y="2649091"/>
                  <a:pt x="3897305" y="2772916"/>
                  <a:pt x="1150930" y="2455416"/>
                </a:cubicBezTo>
                <a:cubicBezTo>
                  <a:pt x="-1595445" y="2137916"/>
                  <a:pt x="1395405" y="750441"/>
                  <a:pt x="1703380" y="35991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7675" b="7675"/>
          <a:stretch>
            <a:fillRect/>
          </a:stretch>
        </p:blipFill>
        <p:spPr>
          <a:xfrm>
            <a:off x="-1" y="0"/>
            <a:ext cx="9144000" cy="6858000"/>
          </a:xfrm>
          <a:custGeom>
            <a:avLst/>
            <a:gdLst>
              <a:gd name="connsiteX0" fmla="*/ 6096001 w 12192000"/>
              <a:gd name="connsiteY0" fmla="*/ 925595 h 6858000"/>
              <a:gd name="connsiteX1" fmla="*/ 6018938 w 12192000"/>
              <a:gd name="connsiteY1" fmla="*/ 942509 h 6858000"/>
              <a:gd name="connsiteX2" fmla="*/ 4000277 w 12192000"/>
              <a:gd name="connsiteY2" fmla="*/ 1953645 h 6858000"/>
              <a:gd name="connsiteX3" fmla="*/ 3925094 w 12192000"/>
              <a:gd name="connsiteY3" fmla="*/ 2073928 h 6858000"/>
              <a:gd name="connsiteX4" fmla="*/ 3925094 w 12192000"/>
              <a:gd name="connsiteY4" fmla="*/ 4784072 h 6858000"/>
              <a:gd name="connsiteX5" fmla="*/ 4000277 w 12192000"/>
              <a:gd name="connsiteY5" fmla="*/ 4908114 h 6858000"/>
              <a:gd name="connsiteX6" fmla="*/ 6018938 w 12192000"/>
              <a:gd name="connsiteY6" fmla="*/ 5919250 h 6858000"/>
              <a:gd name="connsiteX7" fmla="*/ 6173065 w 12192000"/>
              <a:gd name="connsiteY7" fmla="*/ 5919250 h 6858000"/>
              <a:gd name="connsiteX8" fmla="*/ 8191723 w 12192000"/>
              <a:gd name="connsiteY8" fmla="*/ 4908114 h 6858000"/>
              <a:gd name="connsiteX9" fmla="*/ 8266906 w 12192000"/>
              <a:gd name="connsiteY9" fmla="*/ 4784072 h 6858000"/>
              <a:gd name="connsiteX10" fmla="*/ 8266906 w 12192000"/>
              <a:gd name="connsiteY10" fmla="*/ 2073928 h 6858000"/>
              <a:gd name="connsiteX11" fmla="*/ 8191723 w 12192000"/>
              <a:gd name="connsiteY11" fmla="*/ 1953645 h 6858000"/>
              <a:gd name="connsiteX12" fmla="*/ 6173065 w 12192000"/>
              <a:gd name="connsiteY12" fmla="*/ 942509 h 6858000"/>
              <a:gd name="connsiteX13" fmla="*/ 6096001 w 12192000"/>
              <a:gd name="connsiteY13" fmla="*/ 925595 h 6858000"/>
              <a:gd name="connsiteX14" fmla="*/ 0 w 12192000"/>
              <a:gd name="connsiteY14" fmla="*/ 0 h 6858000"/>
              <a:gd name="connsiteX15" fmla="*/ 12192000 w 12192000"/>
              <a:gd name="connsiteY15" fmla="*/ 0 h 6858000"/>
              <a:gd name="connsiteX16" fmla="*/ 12192000 w 12192000"/>
              <a:gd name="connsiteY16" fmla="*/ 6858000 h 6858000"/>
              <a:gd name="connsiteX17" fmla="*/ 0 w 12192000"/>
              <a:gd name="connsiteY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0" h="6858000">
                <a:moveTo>
                  <a:pt x="6096001" y="925595"/>
                </a:moveTo>
                <a:cubicBezTo>
                  <a:pt x="6067809" y="925595"/>
                  <a:pt x="6039615" y="931233"/>
                  <a:pt x="6018938" y="942509"/>
                </a:cubicBezTo>
                <a:lnTo>
                  <a:pt x="4000277" y="1953645"/>
                </a:lnTo>
                <a:cubicBezTo>
                  <a:pt x="3958927" y="1972439"/>
                  <a:pt x="3925094" y="2028822"/>
                  <a:pt x="3925094" y="2073928"/>
                </a:cubicBezTo>
                <a:cubicBezTo>
                  <a:pt x="3925094" y="2073928"/>
                  <a:pt x="3925094" y="2073928"/>
                  <a:pt x="3925094" y="4784072"/>
                </a:cubicBezTo>
                <a:cubicBezTo>
                  <a:pt x="3925094" y="4832937"/>
                  <a:pt x="3958927" y="4885561"/>
                  <a:pt x="4000277" y="4908114"/>
                </a:cubicBezTo>
                <a:cubicBezTo>
                  <a:pt x="4000277" y="4908114"/>
                  <a:pt x="4000277" y="4908114"/>
                  <a:pt x="6018938" y="5919250"/>
                </a:cubicBezTo>
                <a:cubicBezTo>
                  <a:pt x="6060289" y="5938044"/>
                  <a:pt x="6131712" y="5938044"/>
                  <a:pt x="6173065" y="5919250"/>
                </a:cubicBezTo>
                <a:cubicBezTo>
                  <a:pt x="6173065" y="5919250"/>
                  <a:pt x="6173065" y="5919250"/>
                  <a:pt x="8191723" y="4908114"/>
                </a:cubicBezTo>
                <a:cubicBezTo>
                  <a:pt x="8233074" y="4885561"/>
                  <a:pt x="8266906" y="4832937"/>
                  <a:pt x="8266906" y="4784072"/>
                </a:cubicBezTo>
                <a:cubicBezTo>
                  <a:pt x="8266906" y="4784072"/>
                  <a:pt x="8266906" y="4784072"/>
                  <a:pt x="8266906" y="2073928"/>
                </a:cubicBezTo>
                <a:cubicBezTo>
                  <a:pt x="8266906" y="2028822"/>
                  <a:pt x="8233074" y="1972439"/>
                  <a:pt x="8191723" y="1953645"/>
                </a:cubicBezTo>
                <a:cubicBezTo>
                  <a:pt x="8191723" y="1953645"/>
                  <a:pt x="8191723" y="1953645"/>
                  <a:pt x="6173065" y="942509"/>
                </a:cubicBezTo>
                <a:cubicBezTo>
                  <a:pt x="6152387" y="931233"/>
                  <a:pt x="6124194" y="925595"/>
                  <a:pt x="6096001" y="92559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8" name="Freeform 5"/>
          <p:cNvSpPr/>
          <p:nvPr/>
        </p:nvSpPr>
        <p:spPr bwMode="auto">
          <a:xfrm>
            <a:off x="2943820" y="919956"/>
            <a:ext cx="3256359" cy="5018088"/>
          </a:xfrm>
          <a:custGeom>
            <a:avLst/>
            <a:gdLst>
              <a:gd name="T0" fmla="*/ 557 w 1155"/>
              <a:gd name="T1" fmla="*/ 6 h 1335"/>
              <a:gd name="T2" fmla="*/ 598 w 1155"/>
              <a:gd name="T3" fmla="*/ 6 h 1335"/>
              <a:gd name="T4" fmla="*/ 1135 w 1155"/>
              <a:gd name="T5" fmla="*/ 275 h 1335"/>
              <a:gd name="T6" fmla="*/ 1155 w 1155"/>
              <a:gd name="T7" fmla="*/ 307 h 1335"/>
              <a:gd name="T8" fmla="*/ 1155 w 1155"/>
              <a:gd name="T9" fmla="*/ 1028 h 1335"/>
              <a:gd name="T10" fmla="*/ 1135 w 1155"/>
              <a:gd name="T11" fmla="*/ 1061 h 1335"/>
              <a:gd name="T12" fmla="*/ 598 w 1155"/>
              <a:gd name="T13" fmla="*/ 1330 h 1335"/>
              <a:gd name="T14" fmla="*/ 557 w 1155"/>
              <a:gd name="T15" fmla="*/ 1330 h 1335"/>
              <a:gd name="T16" fmla="*/ 20 w 1155"/>
              <a:gd name="T17" fmla="*/ 1061 h 1335"/>
              <a:gd name="T18" fmla="*/ 0 w 1155"/>
              <a:gd name="T19" fmla="*/ 1028 h 1335"/>
              <a:gd name="T20" fmla="*/ 0 w 1155"/>
              <a:gd name="T21" fmla="*/ 307 h 1335"/>
              <a:gd name="T22" fmla="*/ 20 w 1155"/>
              <a:gd name="T23" fmla="*/ 275 h 1335"/>
              <a:gd name="T24" fmla="*/ 557 w 1155"/>
              <a:gd name="T25" fmla="*/ 6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55" h="1335">
                <a:moveTo>
                  <a:pt x="557" y="6"/>
                </a:moveTo>
                <a:cubicBezTo>
                  <a:pt x="568" y="0"/>
                  <a:pt x="587" y="0"/>
                  <a:pt x="598" y="6"/>
                </a:cubicBezTo>
                <a:cubicBezTo>
                  <a:pt x="1135" y="275"/>
                  <a:pt x="1135" y="275"/>
                  <a:pt x="1135" y="275"/>
                </a:cubicBezTo>
                <a:cubicBezTo>
                  <a:pt x="1146" y="280"/>
                  <a:pt x="1155" y="295"/>
                  <a:pt x="1155" y="307"/>
                </a:cubicBezTo>
                <a:cubicBezTo>
                  <a:pt x="1155" y="1028"/>
                  <a:pt x="1155" y="1028"/>
                  <a:pt x="1155" y="1028"/>
                </a:cubicBezTo>
                <a:cubicBezTo>
                  <a:pt x="1155" y="1041"/>
                  <a:pt x="1146" y="1055"/>
                  <a:pt x="1135" y="1061"/>
                </a:cubicBezTo>
                <a:cubicBezTo>
                  <a:pt x="598" y="1330"/>
                  <a:pt x="598" y="1330"/>
                  <a:pt x="598" y="1330"/>
                </a:cubicBezTo>
                <a:cubicBezTo>
                  <a:pt x="587" y="1335"/>
                  <a:pt x="568" y="1335"/>
                  <a:pt x="557" y="1330"/>
                </a:cubicBezTo>
                <a:cubicBezTo>
                  <a:pt x="20" y="1061"/>
                  <a:pt x="20" y="1061"/>
                  <a:pt x="20" y="1061"/>
                </a:cubicBezTo>
                <a:cubicBezTo>
                  <a:pt x="9" y="1055"/>
                  <a:pt x="0" y="1041"/>
                  <a:pt x="0" y="1028"/>
                </a:cubicBezTo>
                <a:cubicBezTo>
                  <a:pt x="0" y="307"/>
                  <a:pt x="0" y="307"/>
                  <a:pt x="0" y="307"/>
                </a:cubicBezTo>
                <a:cubicBezTo>
                  <a:pt x="0" y="295"/>
                  <a:pt x="9" y="280"/>
                  <a:pt x="20" y="275"/>
                </a:cubicBezTo>
                <a:lnTo>
                  <a:pt x="557" y="6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4517999" y="847956"/>
            <a:ext cx="108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4517999" y="5853852"/>
            <a:ext cx="108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4517999" y="847956"/>
            <a:ext cx="108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4517999" y="5853852"/>
            <a:ext cx="108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3" name="直接连接符 52"/>
          <p:cNvCxnSpPr/>
          <p:nvPr/>
        </p:nvCxnSpPr>
        <p:spPr>
          <a:xfrm flipV="1">
            <a:off x="4573736" y="4879482"/>
            <a:ext cx="1623200" cy="1084070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6200179" y="1986135"/>
            <a:ext cx="0" cy="2882728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4578202" y="908050"/>
            <a:ext cx="1618734" cy="1081088"/>
          </a:xfrm>
          <a:prstGeom prst="line">
            <a:avLst/>
          </a:prstGeom>
          <a:ln w="12700" cap="rnd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H="1">
            <a:off x="2951560" y="908051"/>
            <a:ext cx="1614240" cy="1078085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2943819" y="1986135"/>
            <a:ext cx="0" cy="2882728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2943819" y="4870455"/>
            <a:ext cx="1629917" cy="1088554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椭圆 58"/>
          <p:cNvSpPr/>
          <p:nvPr/>
        </p:nvSpPr>
        <p:spPr>
          <a:xfrm>
            <a:off x="5645277" y="5665375"/>
            <a:ext cx="54000" cy="72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403479" y="3133444"/>
            <a:ext cx="54000" cy="72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2170367" y="4356386"/>
            <a:ext cx="32400" cy="432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1026836" y="4823850"/>
            <a:ext cx="108000" cy="144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3218777" y="5120856"/>
            <a:ext cx="94500" cy="12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950571" y="3665824"/>
            <a:ext cx="32400" cy="432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3271694" y="5984367"/>
            <a:ext cx="324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1109520" y="6476493"/>
            <a:ext cx="324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2169530" y="4326436"/>
            <a:ext cx="54000" cy="72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3171370" y="5194930"/>
            <a:ext cx="54000" cy="72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2059326" y="3950897"/>
            <a:ext cx="32400" cy="432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2073083" y="4018311"/>
            <a:ext cx="108000" cy="144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728867" y="5191617"/>
            <a:ext cx="94500" cy="12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3032662" y="6260710"/>
            <a:ext cx="324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5432366" y="5578878"/>
            <a:ext cx="32400" cy="432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5520473" y="5537604"/>
            <a:ext cx="324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1133687" y="1174121"/>
            <a:ext cx="54000" cy="72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7857670" y="1642565"/>
            <a:ext cx="54000" cy="72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1023482" y="798582"/>
            <a:ext cx="324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1037239" y="865996"/>
            <a:ext cx="108000" cy="144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3957842" y="1639252"/>
            <a:ext cx="94500" cy="12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4182806" y="2174945"/>
            <a:ext cx="324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1031816" y="1493113"/>
            <a:ext cx="324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4141730" y="1985239"/>
            <a:ext cx="324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文本框 84"/>
          <p:cNvSpPr txBox="1"/>
          <p:nvPr/>
        </p:nvSpPr>
        <p:spPr>
          <a:xfrm>
            <a:off x="2522888" y="2877682"/>
            <a:ext cx="4090772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</a:rPr>
              <a:t>御龙在天作品演示</a:t>
            </a:r>
          </a:p>
        </p:txBody>
      </p:sp>
      <p:sp>
        <p:nvSpPr>
          <p:cNvPr id="86" name="文本框 85"/>
          <p:cNvSpPr txBox="1"/>
          <p:nvPr/>
        </p:nvSpPr>
        <p:spPr>
          <a:xfrm>
            <a:off x="3618052" y="1679601"/>
            <a:ext cx="1906247" cy="10058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0" b="1" dirty="0">
                <a:solidFill>
                  <a:schemeClr val="bg1"/>
                </a:solidFill>
              </a:rPr>
              <a:t>2016</a:t>
            </a:r>
          </a:p>
        </p:txBody>
      </p:sp>
      <p:sp>
        <p:nvSpPr>
          <p:cNvPr id="87" name="文本框 86"/>
          <p:cNvSpPr txBox="1"/>
          <p:nvPr/>
        </p:nvSpPr>
        <p:spPr>
          <a:xfrm>
            <a:off x="3995936" y="3645024"/>
            <a:ext cx="1115985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</a:rPr>
              <a:t>臭皮匠小组</a:t>
            </a:r>
          </a:p>
        </p:txBody>
      </p:sp>
      <p:cxnSp>
        <p:nvCxnSpPr>
          <p:cNvPr id="88" name="直接连接符 87"/>
          <p:cNvCxnSpPr/>
          <p:nvPr/>
        </p:nvCxnSpPr>
        <p:spPr>
          <a:xfrm>
            <a:off x="4988095" y="4032122"/>
            <a:ext cx="3397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3797745" y="4032122"/>
            <a:ext cx="3397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588224" y="5733256"/>
            <a:ext cx="2304256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</a:rPr>
              <a:t>组长：唐婉媚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</a:rPr>
              <a:t>组员：杨敏、陈鹏安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2.22222E-6 L -0.17721 0.15602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67" y="780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1.11111E-6 L -0.17812 -0.15394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06" y="-770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2.22222E-6 L 0.17799 0.15602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93" y="7801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1.11111E-6 L 0.17799 -0.15579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93" y="-780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17721 0.15602 L -0.17721 0.36597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486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17812 -0.15394 L -0.17721 -0.36389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509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17799 0.15602 L 0.17799 0.36597 " pathEditMode="relative" rAng="0" ptsTypes="AA">
                                      <p:cBhvr>
                                        <p:cTn id="5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10301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17799 -0.15579 L 0.17799 -0.36389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694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6" presetClass="entr" presetSubtype="2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xit" presetSubtype="544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53" presetClass="exit" presetSubtype="544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53" presetClass="exit" presetSubtype="544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5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53" presetClass="exit" presetSubtype="544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2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35" presetClass="path" presetSubtype="0" repeatCount="indefinite" autoRev="1" fill="hold" grpId="0" nodeType="withEffect">
                                  <p:stCondLst>
                                    <p:cond delay="2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2.08333E-7 2.22222E-6 L -0.93893 2.22222E-6 " pathEditMode="relative" rAng="0" ptsTypes="AA">
                                      <p:cBhvr>
                                        <p:cTn id="13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53" y="0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 C 0.18282 0.00093 0.1961 0.12685 0.29584 0.12361 C 0.39545 0.11968 0.51576 0.03519 0.60339 0.02708 C 0.69089 0.01921 0.75847 0.07384 0.82097 0.07546 C 0.8836 0.07731 0.93672 0.04444 0.97917 0.03796 C 1.02201 0.03125 1.05065 0.03819 1.07982 0.04468 " pathEditMode="relative" rAng="0" ptsTypes="AAAAAA">
                                      <p:cBhvr>
                                        <p:cTn id="144" dur="4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84" y="6181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0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79167E-6 2.96296E-6 C 0.08945 -0.00973 0.21015 -0.03195 0.30989 -0.02223 C 0.40911 -0.01297 0.50976 0.05115 0.59648 0.0574 C 0.68307 0.06365 0.76419 0.01551 0.82955 0.01481 C 0.89505 0.01412 0.94713 0.05949 0.98971 0.05324 C 1.03216 0.04629 1.0513 0.0419 1.08059 0.03657 " pathEditMode="relative" rAng="0" ptsTypes="AAAAAA">
                                      <p:cBhvr>
                                        <p:cTn id="149" dur="4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1644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0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-4.44444E-6 C 0.11524 0.01042 0.20157 -0.08055 0.30287 -0.07685 C 0.4043 -0.07314 0.51914 0.01112 0.60782 0.02362 C 0.69636 0.03565 0.77227 -0.00439 0.83451 -0.0037 C 0.89675 -0.00347 0.93854 0.03241 0.98125 0.02639 C 1.02357 0.01945 1.05495 0.01135 1.07904 -0.00069 " pathEditMode="relative" rAng="0" ptsTypes="AAAAAA">
                                      <p:cBhvr>
                                        <p:cTn id="154" dur="4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-2523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0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04167E-6 1.11111E-6 C 0.21419 0.00602 0.22213 0.07685 0.32669 0.08032 C 0.43125 0.08403 0.53607 0.02153 0.62708 0.02083 C 0.7181 0.02014 0.81016 0.07407 0.87318 0.07569 C 0.9362 0.07755 0.96471 0.03217 1.00495 0.03171 C 1.04466 0.03125 1.08086 0.04792 1.10872 0.05602 " pathEditMode="relative" rAng="0" ptsTypes="AAAAAA">
                                      <p:cBhvr>
                                        <p:cTn id="159" dur="4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4005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45833E-6 2.96296E-6 C 0.20586 0.03588 0.26133 0.1199 0.34857 0.12037 C 0.43568 0.12037 0.51576 0.09143 0.55612 0.07523 C 0.59649 0.05879 0.64649 0.03588 0.70755 0.03611 C 0.76823 0.0368 0.88099 0.07801 0.92123 0.07731 C 0.96081 0.07708 1.07357 0.07569 1.10873 0.05555 " pathEditMode="relative" rAng="0" ptsTypes="AAAAAA">
                                      <p:cBhvr>
                                        <p:cTn id="164" dur="3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6019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0" presetClass="path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8.33333E-7 0 C 0.10208 -0.0206 0.21654 -0.05046 0.30768 -0.04329 C 0.39909 -0.03565 0.46875 0.03704 0.54713 0.04468 C 0.62565 0.05231 0.70755 0.00208 0.77799 0.00255 C 0.84831 0.00278 0.92682 0.05394 0.96953 0.04745 C 1.01185 0.04097 1.06172 0.03079 1.08607 0.01875 " pathEditMode="relative" rAng="0" ptsTypes="AAAAAA">
                                      <p:cBhvr>
                                        <p:cTn id="169" dur="3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297" y="162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0" presetClass="pat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79167E-6 -4.44444E-6 C 0.08945 -0.00949 0.23541 0.11343 0.33333 0.11482 C 0.43125 0.11598 0.52265 0.01158 0.5875 0.0088 C 0.65234 0.00556 0.71289 0.05764 0.77942 0.06158 C 0.84557 0.06528 0.94322 0.03843 0.9858 0.03195 C 1.02825 0.02524 1.0513 0.0419 1.08059 0.03681 " pathEditMode="relative" rAng="0" ptsTypes="AAAAAA">
                                      <p:cBhvr>
                                        <p:cTn id="174" dur="3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5694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0" presetClass="path" presetSubtype="0" repeatCount="indefinite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3.125E-6 -3.7037E-6 C 0.11523 0.01065 0.20664 -0.01527 0.30169 -0.0125 C 0.39557 -0.00949 0.47864 0.01528 0.56562 0.01736 C 0.65247 0.01945 0.7539 -0.00185 0.82317 -0.00046 C 0.89258 0.00093 0.93854 0.03264 0.98125 0.02616 C 1.02356 0.01945 1.05494 0.01158 1.07903 -0.00046 " pathEditMode="relative" rAng="0" ptsTypes="AAAAAA">
                                      <p:cBhvr>
                                        <p:cTn id="179" dur="3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694"/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0" presetClass="path" presetSubtype="0" repeatCount="indefinite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375E-6 -1.11111E-6 C 0.18282 0.00093 0.1961 0.12685 0.29584 0.12361 C 0.39545 0.11968 0.51576 0.03519 0.60339 0.02708 C 0.69089 0.01921 0.75847 0.07384 0.82097 0.07546 C 0.8836 0.07732 0.93672 0.04445 0.97917 0.03796 C 1.02201 0.03125 1.05066 0.0382 1.07982 0.04468 " pathEditMode="relative" rAng="0" ptsTypes="AAAAAA">
                                      <p:cBhvr>
                                        <p:cTn id="184" dur="3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84" y="6181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0" presetClass="path" presetSubtype="0" repeatCount="indefinite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4.16667E-7 -1.48148E-6 C 0.08945 -0.00972 0.21016 -0.03194 0.3099 -0.02222 C 0.40911 -0.01296 0.50977 0.05116 0.59648 0.05741 C 0.68307 0.06366 0.76419 0.01551 0.82956 0.01482 C 0.89505 0.01412 0.94714 0.05949 0.98971 0.05324 C 1.03216 0.0463 1.0513 0.0419 1.0806 0.03658 " pathEditMode="relative" rAng="0" ptsTypes="AAAAAA">
                                      <p:cBhvr>
                                        <p:cTn id="189" dur="3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1644"/>
                                    </p:animMotion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0" presetClass="path" presetSubtype="0" repeatCount="indefinite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3.125E-6 3.33333E-6 C 0.11524 0.01041 0.20157 -0.08056 0.30287 -0.07686 C 0.4043 -0.07315 0.51914 0.01111 0.60782 0.02361 C 0.69636 0.03564 0.77227 -0.0044 0.83451 -0.00371 C 0.89675 -0.00348 0.93854 0.0324 0.98125 0.02639 C 1.02357 0.01944 1.05495 0.01134 1.07904 -0.0007 " pathEditMode="relative" rAng="0" ptsTypes="AAAAAA">
                                      <p:cBhvr>
                                        <p:cTn id="194" dur="3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-2523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0" presetClass="path" presetSubtype="0" repeatCount="indefinite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2.08333E-6 3.7037E-6 C 0.21419 0.00601 0.22214 0.07685 0.32669 0.08032 C 0.43125 0.08402 0.53607 0.02152 0.62709 0.02083 C 0.7181 0.02014 0.81016 0.07407 0.87318 0.07569 C 0.9362 0.07754 0.96472 0.03217 1.00495 0.03171 C 1.04466 0.03125 1.08086 0.04791 1.10873 0.05601 " pathEditMode="relative" rAng="0" ptsTypes="AAAAAA">
                                      <p:cBhvr>
                                        <p:cTn id="199" dur="3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4005"/>
                                    </p:animMotion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0" presetClass="pat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4.16667E-6 -3.7037E-6 C 0.20586 0.03588 0.26132 0.11991 0.34856 0.12037 C 0.43567 0.12037 0.51575 0.09144 0.55612 0.07524 C 0.59648 0.0588 0.64648 0.03588 0.70755 0.03611 C 0.76823 0.03681 0.88099 0.07801 0.92122 0.07732 C 0.9608 0.07709 1.07356 0.0757 1.10872 0.05556 " pathEditMode="relative" rAng="0" ptsTypes="AAAAAA">
                                      <p:cBhvr>
                                        <p:cTn id="204" dur="3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6019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0" presetClass="path" presetSubtype="0" repeatCount="indefinite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-3.33333E-6 -2.22222E-6 C 0.10209 -0.0206 0.21654 -0.05046 0.30769 -0.04328 C 0.39909 -0.03565 0.46875 0.03704 0.54714 0.04468 C 0.62565 0.05232 0.70756 0.00209 0.778 0.00255 C 0.84831 0.00278 0.92683 0.05394 0.96953 0.04746 C 1.01185 0.04097 1.06172 0.03079 1.08607 0.01875 " pathEditMode="relative" rAng="0" ptsTypes="AAAAAA">
                                      <p:cBhvr>
                                        <p:cTn id="209" dur="3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297" y="162"/>
                                    </p:animMotion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0" presetClass="path" presetSubtype="0" repeatCount="indefinite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3.33333E-6 4.81481E-6 C 0.08946 -0.0095 0.23542 0.11342 0.33334 0.11481 C 0.43125 0.11597 0.52266 0.01157 0.5875 0.00879 C 0.65235 0.00555 0.71289 0.05763 0.77943 0.06157 C 0.84558 0.06527 0.94323 0.03842 0.98581 0.03194 C 1.02826 0.02523 1.05131 0.04189 1.0806 0.0368 " pathEditMode="relative" rAng="0" ptsTypes="AAAAAA">
                                      <p:cBhvr>
                                        <p:cTn id="214" dur="3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5694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0" presetClass="path" presetSubtype="0" repeatCount="indefinite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1.25E-6 3.33333E-6 C 0.11523 0.01064 0.20664 -0.01528 0.30169 -0.0125 C 0.39557 -0.00949 0.47864 0.01527 0.56562 0.01736 C 0.65247 0.01944 0.75391 -0.00186 0.82318 -0.00047 C 0.89258 0.00092 0.93854 0.03264 0.98125 0.02615 C 1.02357 0.01944 1.05495 0.01157 1.07904 -0.00047 " pathEditMode="relative" rAng="0" ptsTypes="AAAAAA">
                                      <p:cBhvr>
                                        <p:cTn id="219" dur="3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694"/>
                                    </p:animMotion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0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125E-6 1.11111E-6 C 0.18282 0.00092 0.1961 0.12685 0.29584 0.12361 C 0.39545 0.11967 0.51576 0.03518 0.60339 0.02708 C 0.69089 0.01921 0.75847 0.07384 0.82097 0.07546 C 0.8836 0.07731 0.93672 0.04444 0.97917 0.03796 C 1.02201 0.03125 1.05065 0.03819 1.07982 0.04467 " pathEditMode="relative" rAng="0" ptsTypes="AAAAAA">
                                      <p:cBhvr>
                                        <p:cTn id="224" dur="3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84" y="6181"/>
                                    </p:animMotion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0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7 4.07407E-6 C 0.08945 -0.00973 0.21016 -0.03195 0.3099 -0.02223 C 0.40911 -0.01297 0.50977 0.05115 0.59648 0.0574 C 0.68307 0.06365 0.76419 0.01551 0.82956 0.01481 C 0.89505 0.01412 0.94714 0.05949 0.98971 0.05324 C 1.03216 0.04629 1.0513 0.04189 1.0806 0.03657 " pathEditMode="relative" rAng="0" ptsTypes="AAAAAA">
                                      <p:cBhvr>
                                        <p:cTn id="229" dur="3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1644"/>
                                    </p:animMotion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0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875E-6 -4.44444E-6 C 0.11524 0.01042 0.20156 -0.08148 0.30287 -0.07731 C 0.4043 -0.07384 0.51914 0.01112 0.60781 0.02362 C 0.69636 0.03565 0.77227 -0.00463 0.83451 -0.00416 C 0.89675 -0.00347 0.93854 0.03241 0.98125 0.02639 C 1.02357 0.01945 1.05495 0.01135 1.07904 -0.00069 " pathEditMode="relative" rAng="0" ptsTypes="AAAAAA">
                                      <p:cBhvr>
                                        <p:cTn id="234" dur="3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-2546"/>
                                    </p:animMotion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8.33333E-7 4.44444E-6 C 0.21419 0.00601 0.22214 0.07685 0.32669 0.08032 C 0.43125 0.08402 0.53607 0.02152 0.62708 0.02083 C 0.7181 0.02013 0.81016 0.07407 0.87318 0.07569 C 0.9362 0.07754 0.96471 0.03217 1.00495 0.03171 C 1.04466 0.03125 1.08086 0.04791 1.10872 0.05601 " pathEditMode="relative" rAng="0" ptsTypes="AAAAAA">
                                      <p:cBhvr>
                                        <p:cTn id="239" dur="3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4005"/>
                                    </p:animMotion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0" presetClass="path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8.33333E-7 1.85185E-6 C 0.20586 0.03588 0.26133 0.11991 0.34857 0.12037 C 0.43568 0.12037 0.51576 0.09143 0.55612 0.07523 C 0.59649 0.05879 0.64649 0.03588 0.70755 0.03611 C 0.76823 0.0368 0.88099 0.07801 0.92122 0.07731 C 0.96081 0.07708 1.07357 0.07569 1.10872 0.05555 " pathEditMode="relative" rAng="0" ptsTypes="AAAAAA">
                                      <p:cBhvr>
                                        <p:cTn id="244" dur="3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6019"/>
                                    </p:animMotion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0" presetClass="pat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58333E-6 1.11111E-6 C 0.10209 -0.0206 0.21654 -0.05046 0.30769 -0.04329 C 0.39909 -0.03565 0.46875 0.03704 0.54714 0.04467 C 0.62566 0.05231 0.70756 0.00208 0.778 0.00255 C 0.84831 0.00278 0.92683 0.05393 0.96954 0.04745 C 1.01185 0.04097 1.06172 0.03079 1.08607 0.01875 " pathEditMode="relative" rAng="0" ptsTypes="AAAAAA">
                                      <p:cBhvr>
                                        <p:cTn id="249" dur="3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297" y="162"/>
                                    </p:animMotion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0" presetClass="path" presetSubtype="0" repeatCount="indefinite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3.33333E-6 -3.33333E-6 C 0.08946 -0.00949 0.23542 0.11343 0.33334 0.11482 C 0.43125 0.11574 0.52266 0.01158 0.5875 0.0088 C 0.65235 0.00556 0.71289 0.05764 0.77943 0.06158 C 0.84558 0.06528 0.94323 0.03843 0.98581 0.03195 C 1.02826 0.02523 1.05131 0.0419 1.0806 0.03681 " pathEditMode="relative" rAng="0" ptsTypes="AAAAAA">
                                      <p:cBhvr>
                                        <p:cTn id="254" dur="3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5694"/>
                                    </p:animMotion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0" presetClass="path" presetSubtype="0" repeatCount="indefinite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5E-6 -2.59259E-6 C 0.11523 0.01065 0.20664 -0.01528 0.30169 -0.0125 C 0.39557 -0.00949 0.47864 0.01528 0.56562 0.01736 C 0.65247 0.01945 0.7539 -0.00185 0.82317 -0.00046 C 0.89258 0.00093 0.93854 0.03264 0.98125 0.02616 C 1.02357 0.01945 1.05495 0.01158 1.07903 -0.00046 " pathEditMode="relative" rAng="0" ptsTypes="AAAAAA">
                                      <p:cBhvr>
                                        <p:cTn id="259" dur="3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694"/>
                                    </p:animMotion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35" presetClass="path" presetSubtype="0" repeatCount="indefinite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6.25E-7 2.96296E-6 L -0.56354 2.96296E-6 " pathEditMode="relative" rAng="0" ptsTypes="AA">
                                      <p:cBhvr>
                                        <p:cTn id="264" dur="5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3" grpId="1" animBg="1"/>
      <p:bldP spid="46" grpId="0" animBg="1"/>
      <p:bldP spid="46" grpId="1" animBg="1"/>
      <p:bldP spid="48" grpId="0" animBg="1"/>
      <p:bldP spid="49" grpId="0" animBg="1"/>
      <p:bldP spid="49" grpId="1" animBg="1"/>
      <p:bldP spid="49" grpId="2" animBg="1"/>
      <p:bldP spid="49" grpId="3" animBg="1"/>
      <p:bldP spid="50" grpId="0" animBg="1"/>
      <p:bldP spid="50" grpId="1" animBg="1"/>
      <p:bldP spid="50" grpId="2" animBg="1"/>
      <p:bldP spid="50" grpId="3" animBg="1"/>
      <p:bldP spid="51" grpId="0" animBg="1"/>
      <p:bldP spid="51" grpId="1" animBg="1"/>
      <p:bldP spid="51" grpId="2" animBg="1"/>
      <p:bldP spid="51" grpId="3" animBg="1"/>
      <p:bldP spid="52" grpId="0" animBg="1"/>
      <p:bldP spid="52" grpId="1" animBg="1"/>
      <p:bldP spid="52" grpId="2" animBg="1"/>
      <p:bldP spid="52" grpId="3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5" grpId="0"/>
      <p:bldP spid="86" grpId="0" bldLvl="0" animBg="1"/>
      <p:bldP spid="8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图片 1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1A2026"/>
              </a:clrFrom>
              <a:clrTo>
                <a:srgbClr val="1A202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6301" t="67529" b="9962"/>
          <a:stretch>
            <a:fillRect/>
          </a:stretch>
        </p:blipFill>
        <p:spPr bwMode="auto">
          <a:xfrm>
            <a:off x="7658100" y="5346700"/>
            <a:ext cx="1709738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3"/>
          <p:cNvGrpSpPr/>
          <p:nvPr/>
        </p:nvGrpSpPr>
        <p:grpSpPr bwMode="auto">
          <a:xfrm>
            <a:off x="1215628" y="260350"/>
            <a:ext cx="5710238" cy="0"/>
            <a:chOff x="4578283" y="2075543"/>
            <a:chExt cx="7613717" cy="0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4578283" y="2075543"/>
              <a:ext cx="6327831" cy="0"/>
            </a:xfrm>
            <a:prstGeom prst="line">
              <a:avLst/>
            </a:prstGeom>
            <a:ln w="28575">
              <a:solidFill>
                <a:srgbClr val="0095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9070948" y="2075543"/>
              <a:ext cx="3121052" cy="0"/>
            </a:xfrm>
            <a:prstGeom prst="line">
              <a:avLst/>
            </a:prstGeom>
            <a:ln w="28575">
              <a:solidFill>
                <a:srgbClr val="0746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 bwMode="auto">
          <a:xfrm>
            <a:off x="1438275" y="6638926"/>
            <a:ext cx="6074569" cy="4763"/>
            <a:chOff x="0" y="4592805"/>
            <a:chExt cx="8098971" cy="5049"/>
          </a:xfrm>
        </p:grpSpPr>
        <p:cxnSp>
          <p:nvCxnSpPr>
            <p:cNvPr id="47" name="直接连接符 46"/>
            <p:cNvCxnSpPr/>
            <p:nvPr/>
          </p:nvCxnSpPr>
          <p:spPr>
            <a:xfrm>
              <a:off x="0" y="4592805"/>
              <a:ext cx="8098971" cy="0"/>
            </a:xfrm>
            <a:prstGeom prst="line">
              <a:avLst/>
            </a:prstGeom>
            <a:ln w="28575">
              <a:solidFill>
                <a:srgbClr val="0746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0" y="4597854"/>
              <a:ext cx="3990751" cy="0"/>
            </a:xfrm>
            <a:prstGeom prst="line">
              <a:avLst/>
            </a:prstGeom>
            <a:ln w="28575">
              <a:solidFill>
                <a:srgbClr val="0095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25"/>
          <p:cNvGrpSpPr/>
          <p:nvPr/>
        </p:nvGrpSpPr>
        <p:grpSpPr bwMode="auto">
          <a:xfrm>
            <a:off x="-98822" y="-187325"/>
            <a:ext cx="1315641" cy="1427163"/>
            <a:chOff x="-419101" y="-651218"/>
            <a:chExt cx="6413260" cy="5211985"/>
          </a:xfrm>
        </p:grpSpPr>
        <p:pic>
          <p:nvPicPr>
            <p:cNvPr id="19483" name="图片 26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1A2026"/>
                </a:clrFrom>
                <a:clrTo>
                  <a:srgbClr val="1A202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-2" b="40222"/>
            <a:stretch>
              <a:fillRect/>
            </a:stretch>
          </p:blipFill>
          <p:spPr bwMode="auto">
            <a:xfrm>
              <a:off x="-419101" y="-651218"/>
              <a:ext cx="5512501" cy="5211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" name="组合 35"/>
            <p:cNvGrpSpPr/>
            <p:nvPr/>
          </p:nvGrpSpPr>
          <p:grpSpPr bwMode="auto">
            <a:xfrm>
              <a:off x="4650563" y="-28418"/>
              <a:ext cx="1343596" cy="1008973"/>
              <a:chOff x="4650563" y="-28418"/>
              <a:chExt cx="1343596" cy="1008973"/>
            </a:xfrm>
          </p:grpSpPr>
          <p:sp>
            <p:nvSpPr>
              <p:cNvPr id="39" name="等腰三角形 2"/>
              <p:cNvSpPr/>
              <p:nvPr/>
            </p:nvSpPr>
            <p:spPr>
              <a:xfrm>
                <a:off x="4641862" y="-19288"/>
                <a:ext cx="1352297" cy="997181"/>
              </a:xfrm>
              <a:custGeom>
                <a:avLst/>
                <a:gdLst>
                  <a:gd name="connsiteX0" fmla="*/ 0 w 1193673"/>
                  <a:gd name="connsiteY0" fmla="*/ 898506 h 898506"/>
                  <a:gd name="connsiteX1" fmla="*/ 596837 w 1193673"/>
                  <a:gd name="connsiteY1" fmla="*/ 0 h 898506"/>
                  <a:gd name="connsiteX2" fmla="*/ 1193673 w 1193673"/>
                  <a:gd name="connsiteY2" fmla="*/ 898506 h 898506"/>
                  <a:gd name="connsiteX3" fmla="*/ 0 w 1193673"/>
                  <a:gd name="connsiteY3" fmla="*/ 898506 h 898506"/>
                  <a:gd name="connsiteX0-1" fmla="*/ 0 w 1193673"/>
                  <a:gd name="connsiteY0-2" fmla="*/ 1477626 h 1477626"/>
                  <a:gd name="connsiteX1-3" fmla="*/ 429197 w 1193673"/>
                  <a:gd name="connsiteY1-4" fmla="*/ 0 h 1477626"/>
                  <a:gd name="connsiteX2-5" fmla="*/ 1193673 w 1193673"/>
                  <a:gd name="connsiteY2-6" fmla="*/ 1477626 h 1477626"/>
                  <a:gd name="connsiteX3-7" fmla="*/ 0 w 1193673"/>
                  <a:gd name="connsiteY3-8" fmla="*/ 1477626 h 1477626"/>
                  <a:gd name="connsiteX0-9" fmla="*/ 43243 w 764476"/>
                  <a:gd name="connsiteY0-10" fmla="*/ 951846 h 1477626"/>
                  <a:gd name="connsiteX1-11" fmla="*/ 0 w 764476"/>
                  <a:gd name="connsiteY1-12" fmla="*/ 0 h 1477626"/>
                  <a:gd name="connsiteX2-13" fmla="*/ 764476 w 764476"/>
                  <a:gd name="connsiteY2-14" fmla="*/ 1477626 h 1477626"/>
                  <a:gd name="connsiteX3-15" fmla="*/ 43243 w 764476"/>
                  <a:gd name="connsiteY3-16" fmla="*/ 951846 h 1477626"/>
                  <a:gd name="connsiteX0-17" fmla="*/ 50863 w 764476"/>
                  <a:gd name="connsiteY0-18" fmla="*/ 997566 h 1477626"/>
                  <a:gd name="connsiteX1-19" fmla="*/ 0 w 764476"/>
                  <a:gd name="connsiteY1-20" fmla="*/ 0 h 1477626"/>
                  <a:gd name="connsiteX2-21" fmla="*/ 764476 w 764476"/>
                  <a:gd name="connsiteY2-22" fmla="*/ 1477626 h 1477626"/>
                  <a:gd name="connsiteX3-23" fmla="*/ 50863 w 764476"/>
                  <a:gd name="connsiteY3-24" fmla="*/ 997566 h 1477626"/>
                  <a:gd name="connsiteX0-25" fmla="*/ 50863 w 1313116"/>
                  <a:gd name="connsiteY0-26" fmla="*/ 997566 h 997566"/>
                  <a:gd name="connsiteX1-27" fmla="*/ 0 w 1313116"/>
                  <a:gd name="connsiteY1-28" fmla="*/ 0 h 997566"/>
                  <a:gd name="connsiteX2-29" fmla="*/ 1313116 w 1313116"/>
                  <a:gd name="connsiteY2-30" fmla="*/ 266046 h 997566"/>
                  <a:gd name="connsiteX3-31" fmla="*/ 50863 w 1313116"/>
                  <a:gd name="connsiteY3-32" fmla="*/ 997566 h 997566"/>
                  <a:gd name="connsiteX0-33" fmla="*/ 50863 w 1343596"/>
                  <a:gd name="connsiteY0-34" fmla="*/ 997566 h 997566"/>
                  <a:gd name="connsiteX1-35" fmla="*/ 0 w 1343596"/>
                  <a:gd name="connsiteY1-36" fmla="*/ 0 h 997566"/>
                  <a:gd name="connsiteX2-37" fmla="*/ 1343596 w 1343596"/>
                  <a:gd name="connsiteY2-38" fmla="*/ 266046 h 997566"/>
                  <a:gd name="connsiteX3-39" fmla="*/ 50863 w 1343596"/>
                  <a:gd name="connsiteY3-40" fmla="*/ 997566 h 9975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343596" h="997566">
                    <a:moveTo>
                      <a:pt x="50863" y="997566"/>
                    </a:moveTo>
                    <a:lnTo>
                      <a:pt x="0" y="0"/>
                    </a:lnTo>
                    <a:lnTo>
                      <a:pt x="1343596" y="266046"/>
                    </a:lnTo>
                    <a:lnTo>
                      <a:pt x="50863" y="997566"/>
                    </a:lnTo>
                    <a:close/>
                  </a:path>
                </a:pathLst>
              </a:custGeom>
              <a:solidFill>
                <a:srgbClr val="04397B"/>
              </a:solidFill>
              <a:ln>
                <a:noFill/>
              </a:ln>
              <a:effectLst>
                <a:outerShdw blurRad="127000" dist="1016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0" name="等腰三角形 2"/>
              <p:cNvSpPr/>
              <p:nvPr/>
            </p:nvSpPr>
            <p:spPr>
              <a:xfrm>
                <a:off x="4682487" y="-30883"/>
                <a:ext cx="1305870" cy="266691"/>
              </a:xfrm>
              <a:custGeom>
                <a:avLst/>
                <a:gdLst>
                  <a:gd name="connsiteX0" fmla="*/ 0 w 1193673"/>
                  <a:gd name="connsiteY0" fmla="*/ 898506 h 898506"/>
                  <a:gd name="connsiteX1" fmla="*/ 596837 w 1193673"/>
                  <a:gd name="connsiteY1" fmla="*/ 0 h 898506"/>
                  <a:gd name="connsiteX2" fmla="*/ 1193673 w 1193673"/>
                  <a:gd name="connsiteY2" fmla="*/ 898506 h 898506"/>
                  <a:gd name="connsiteX3" fmla="*/ 0 w 1193673"/>
                  <a:gd name="connsiteY3" fmla="*/ 898506 h 898506"/>
                  <a:gd name="connsiteX0-1" fmla="*/ 0 w 1193673"/>
                  <a:gd name="connsiteY0-2" fmla="*/ 1477626 h 1477626"/>
                  <a:gd name="connsiteX1-3" fmla="*/ 429197 w 1193673"/>
                  <a:gd name="connsiteY1-4" fmla="*/ 0 h 1477626"/>
                  <a:gd name="connsiteX2-5" fmla="*/ 1193673 w 1193673"/>
                  <a:gd name="connsiteY2-6" fmla="*/ 1477626 h 1477626"/>
                  <a:gd name="connsiteX3-7" fmla="*/ 0 w 1193673"/>
                  <a:gd name="connsiteY3-8" fmla="*/ 1477626 h 1477626"/>
                  <a:gd name="connsiteX0-9" fmla="*/ 43243 w 764476"/>
                  <a:gd name="connsiteY0-10" fmla="*/ 951846 h 1477626"/>
                  <a:gd name="connsiteX1-11" fmla="*/ 0 w 764476"/>
                  <a:gd name="connsiteY1-12" fmla="*/ 0 h 1477626"/>
                  <a:gd name="connsiteX2-13" fmla="*/ 764476 w 764476"/>
                  <a:gd name="connsiteY2-14" fmla="*/ 1477626 h 1477626"/>
                  <a:gd name="connsiteX3-15" fmla="*/ 43243 w 764476"/>
                  <a:gd name="connsiteY3-16" fmla="*/ 951846 h 1477626"/>
                  <a:gd name="connsiteX0-17" fmla="*/ 50863 w 764476"/>
                  <a:gd name="connsiteY0-18" fmla="*/ 997566 h 1477626"/>
                  <a:gd name="connsiteX1-19" fmla="*/ 0 w 764476"/>
                  <a:gd name="connsiteY1-20" fmla="*/ 0 h 1477626"/>
                  <a:gd name="connsiteX2-21" fmla="*/ 764476 w 764476"/>
                  <a:gd name="connsiteY2-22" fmla="*/ 1477626 h 1477626"/>
                  <a:gd name="connsiteX3-23" fmla="*/ 50863 w 764476"/>
                  <a:gd name="connsiteY3-24" fmla="*/ 997566 h 1477626"/>
                  <a:gd name="connsiteX0-25" fmla="*/ 50863 w 1313116"/>
                  <a:gd name="connsiteY0-26" fmla="*/ 997566 h 997566"/>
                  <a:gd name="connsiteX1-27" fmla="*/ 0 w 1313116"/>
                  <a:gd name="connsiteY1-28" fmla="*/ 0 h 997566"/>
                  <a:gd name="connsiteX2-29" fmla="*/ 1313116 w 1313116"/>
                  <a:gd name="connsiteY2-30" fmla="*/ 266046 h 997566"/>
                  <a:gd name="connsiteX3-31" fmla="*/ 50863 w 1313116"/>
                  <a:gd name="connsiteY3-32" fmla="*/ 997566 h 997566"/>
                  <a:gd name="connsiteX0-33" fmla="*/ 50863 w 1343596"/>
                  <a:gd name="connsiteY0-34" fmla="*/ 997566 h 997566"/>
                  <a:gd name="connsiteX1-35" fmla="*/ 0 w 1343596"/>
                  <a:gd name="connsiteY1-36" fmla="*/ 0 h 997566"/>
                  <a:gd name="connsiteX2-37" fmla="*/ 1343596 w 1343596"/>
                  <a:gd name="connsiteY2-38" fmla="*/ 266046 h 997566"/>
                  <a:gd name="connsiteX3-39" fmla="*/ 50863 w 1343596"/>
                  <a:gd name="connsiteY3-40" fmla="*/ 997566 h 997566"/>
                  <a:gd name="connsiteX0-41" fmla="*/ 355663 w 1648396"/>
                  <a:gd name="connsiteY0-42" fmla="*/ 974706 h 974706"/>
                  <a:gd name="connsiteX1-43" fmla="*/ 0 w 1648396"/>
                  <a:gd name="connsiteY1-44" fmla="*/ 0 h 974706"/>
                  <a:gd name="connsiteX2-45" fmla="*/ 1648396 w 1648396"/>
                  <a:gd name="connsiteY2-46" fmla="*/ 243186 h 974706"/>
                  <a:gd name="connsiteX3-47" fmla="*/ 355663 w 1648396"/>
                  <a:gd name="connsiteY3-48" fmla="*/ 974706 h 974706"/>
                  <a:gd name="connsiteX0-49" fmla="*/ 279463 w 1572196"/>
                  <a:gd name="connsiteY0-50" fmla="*/ 921366 h 921366"/>
                  <a:gd name="connsiteX1-51" fmla="*/ 0 w 1572196"/>
                  <a:gd name="connsiteY1-52" fmla="*/ 0 h 921366"/>
                  <a:gd name="connsiteX2-53" fmla="*/ 1572196 w 1572196"/>
                  <a:gd name="connsiteY2-54" fmla="*/ 189846 h 921366"/>
                  <a:gd name="connsiteX3-55" fmla="*/ 279463 w 1572196"/>
                  <a:gd name="connsiteY3-56" fmla="*/ 921366 h 921366"/>
                  <a:gd name="connsiteX0-57" fmla="*/ 279463 w 673036"/>
                  <a:gd name="connsiteY0-58" fmla="*/ 929640 h 929640"/>
                  <a:gd name="connsiteX1-59" fmla="*/ 0 w 673036"/>
                  <a:gd name="connsiteY1-60" fmla="*/ 8274 h 929640"/>
                  <a:gd name="connsiteX2-61" fmla="*/ 673036 w 673036"/>
                  <a:gd name="connsiteY2-62" fmla="*/ 0 h 929640"/>
                  <a:gd name="connsiteX3-63" fmla="*/ 279463 w 673036"/>
                  <a:gd name="connsiteY3-64" fmla="*/ 929640 h 929640"/>
                  <a:gd name="connsiteX0-65" fmla="*/ 1292923 w 1292923"/>
                  <a:gd name="connsiteY0-66" fmla="*/ 266700 h 266700"/>
                  <a:gd name="connsiteX1-67" fmla="*/ 0 w 1292923"/>
                  <a:gd name="connsiteY1-68" fmla="*/ 8274 h 266700"/>
                  <a:gd name="connsiteX2-69" fmla="*/ 673036 w 1292923"/>
                  <a:gd name="connsiteY2-70" fmla="*/ 0 h 266700"/>
                  <a:gd name="connsiteX3-71" fmla="*/ 1292923 w 1292923"/>
                  <a:gd name="connsiteY3-72" fmla="*/ 266700 h 266700"/>
                  <a:gd name="connsiteX0-73" fmla="*/ 1300543 w 1300543"/>
                  <a:gd name="connsiteY0-74" fmla="*/ 266700 h 266700"/>
                  <a:gd name="connsiteX1-75" fmla="*/ 0 w 1300543"/>
                  <a:gd name="connsiteY1-76" fmla="*/ 23514 h 266700"/>
                  <a:gd name="connsiteX2-77" fmla="*/ 680656 w 1300543"/>
                  <a:gd name="connsiteY2-78" fmla="*/ 0 h 266700"/>
                  <a:gd name="connsiteX3-79" fmla="*/ 1300543 w 1300543"/>
                  <a:gd name="connsiteY3-80" fmla="*/ 266700 h 2667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300543" h="266700">
                    <a:moveTo>
                      <a:pt x="1300543" y="266700"/>
                    </a:moveTo>
                    <a:lnTo>
                      <a:pt x="0" y="23514"/>
                    </a:lnTo>
                    <a:lnTo>
                      <a:pt x="680656" y="0"/>
                    </a:lnTo>
                    <a:lnTo>
                      <a:pt x="1300543" y="266700"/>
                    </a:lnTo>
                    <a:close/>
                  </a:path>
                </a:pathLst>
              </a:custGeom>
              <a:solidFill>
                <a:srgbClr val="01B1E2"/>
              </a:solidFill>
              <a:ln>
                <a:noFill/>
              </a:ln>
              <a:effectLst>
                <a:outerShdw blurRad="50800" dist="1016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sp>
        <p:nvSpPr>
          <p:cNvPr id="19462" name="矩形 47"/>
          <p:cNvSpPr>
            <a:spLocks noChangeArrowheads="1"/>
          </p:cNvSpPr>
          <p:nvPr/>
        </p:nvSpPr>
        <p:spPr bwMode="auto">
          <a:xfrm>
            <a:off x="556023" y="501651"/>
            <a:ext cx="2249090" cy="483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01C3E3"/>
                </a:solidFill>
                <a:latin typeface="微软雅黑" pitchFamily="34" charset="-122"/>
                <a:ea typeface="微软雅黑" pitchFamily="34" charset="-122"/>
              </a:rPr>
              <a:t>首页</a:t>
            </a:r>
            <a:r>
              <a:rPr lang="en-US" altLang="zh-CN" sz="2400">
                <a:solidFill>
                  <a:srgbClr val="01C3E3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>
                <a:solidFill>
                  <a:srgbClr val="01C3E3"/>
                </a:solidFill>
                <a:latin typeface="微软雅黑" pitchFamily="34" charset="-122"/>
                <a:ea typeface="微软雅黑" pitchFamily="34" charset="-122"/>
              </a:rPr>
              <a:t>游戏特色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805430" y="619125"/>
            <a:ext cx="269875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</a:rPr>
              <a:t>大轮播，滚轮</a:t>
            </a:r>
          </a:p>
        </p:txBody>
      </p:sp>
      <p:pic>
        <p:nvPicPr>
          <p:cNvPr id="2050" name="Picture 2" descr="C:\Users\Administrator\Desktop\2016-10-20_18235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196752"/>
            <a:ext cx="8100309" cy="50405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图片 1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1A2026"/>
              </a:clrFrom>
              <a:clrTo>
                <a:srgbClr val="1A202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6301" t="67529" b="9962"/>
          <a:stretch>
            <a:fillRect/>
          </a:stretch>
        </p:blipFill>
        <p:spPr bwMode="auto">
          <a:xfrm>
            <a:off x="7658100" y="5346700"/>
            <a:ext cx="1709738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3"/>
          <p:cNvGrpSpPr/>
          <p:nvPr/>
        </p:nvGrpSpPr>
        <p:grpSpPr bwMode="auto">
          <a:xfrm>
            <a:off x="1215628" y="260350"/>
            <a:ext cx="5710238" cy="0"/>
            <a:chOff x="4578283" y="2075543"/>
            <a:chExt cx="7613717" cy="0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4578283" y="2075543"/>
              <a:ext cx="6327831" cy="0"/>
            </a:xfrm>
            <a:prstGeom prst="line">
              <a:avLst/>
            </a:prstGeom>
            <a:ln w="28575">
              <a:solidFill>
                <a:srgbClr val="0095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9070948" y="2075543"/>
              <a:ext cx="3121052" cy="0"/>
            </a:xfrm>
            <a:prstGeom prst="line">
              <a:avLst/>
            </a:prstGeom>
            <a:ln w="28575">
              <a:solidFill>
                <a:srgbClr val="0746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 bwMode="auto">
          <a:xfrm>
            <a:off x="1438275" y="6638926"/>
            <a:ext cx="6074569" cy="4763"/>
            <a:chOff x="0" y="4592805"/>
            <a:chExt cx="8098971" cy="5049"/>
          </a:xfrm>
        </p:grpSpPr>
        <p:cxnSp>
          <p:nvCxnSpPr>
            <p:cNvPr id="47" name="直接连接符 46"/>
            <p:cNvCxnSpPr/>
            <p:nvPr/>
          </p:nvCxnSpPr>
          <p:spPr>
            <a:xfrm>
              <a:off x="0" y="4592805"/>
              <a:ext cx="8098971" cy="0"/>
            </a:xfrm>
            <a:prstGeom prst="line">
              <a:avLst/>
            </a:prstGeom>
            <a:ln w="28575">
              <a:solidFill>
                <a:srgbClr val="0746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0" y="4597854"/>
              <a:ext cx="3990751" cy="0"/>
            </a:xfrm>
            <a:prstGeom prst="line">
              <a:avLst/>
            </a:prstGeom>
            <a:ln w="28575">
              <a:solidFill>
                <a:srgbClr val="0095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25"/>
          <p:cNvGrpSpPr/>
          <p:nvPr/>
        </p:nvGrpSpPr>
        <p:grpSpPr bwMode="auto">
          <a:xfrm>
            <a:off x="-98822" y="-187325"/>
            <a:ext cx="1315641" cy="1427163"/>
            <a:chOff x="-419101" y="-651218"/>
            <a:chExt cx="6413260" cy="5211985"/>
          </a:xfrm>
        </p:grpSpPr>
        <p:pic>
          <p:nvPicPr>
            <p:cNvPr id="19483" name="图片 26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1A2026"/>
                </a:clrFrom>
                <a:clrTo>
                  <a:srgbClr val="1A202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-2" b="40222"/>
            <a:stretch>
              <a:fillRect/>
            </a:stretch>
          </p:blipFill>
          <p:spPr bwMode="auto">
            <a:xfrm>
              <a:off x="-419101" y="-651218"/>
              <a:ext cx="5512501" cy="5211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" name="组合 35"/>
            <p:cNvGrpSpPr/>
            <p:nvPr/>
          </p:nvGrpSpPr>
          <p:grpSpPr bwMode="auto">
            <a:xfrm>
              <a:off x="4650563" y="-28418"/>
              <a:ext cx="1343596" cy="1008973"/>
              <a:chOff x="4650563" y="-28418"/>
              <a:chExt cx="1343596" cy="1008973"/>
            </a:xfrm>
          </p:grpSpPr>
          <p:sp>
            <p:nvSpPr>
              <p:cNvPr id="39" name="等腰三角形 2"/>
              <p:cNvSpPr/>
              <p:nvPr/>
            </p:nvSpPr>
            <p:spPr>
              <a:xfrm>
                <a:off x="4641862" y="-19288"/>
                <a:ext cx="1352297" cy="997181"/>
              </a:xfrm>
              <a:custGeom>
                <a:avLst/>
                <a:gdLst>
                  <a:gd name="connsiteX0" fmla="*/ 0 w 1193673"/>
                  <a:gd name="connsiteY0" fmla="*/ 898506 h 898506"/>
                  <a:gd name="connsiteX1" fmla="*/ 596837 w 1193673"/>
                  <a:gd name="connsiteY1" fmla="*/ 0 h 898506"/>
                  <a:gd name="connsiteX2" fmla="*/ 1193673 w 1193673"/>
                  <a:gd name="connsiteY2" fmla="*/ 898506 h 898506"/>
                  <a:gd name="connsiteX3" fmla="*/ 0 w 1193673"/>
                  <a:gd name="connsiteY3" fmla="*/ 898506 h 898506"/>
                  <a:gd name="connsiteX0-1" fmla="*/ 0 w 1193673"/>
                  <a:gd name="connsiteY0-2" fmla="*/ 1477626 h 1477626"/>
                  <a:gd name="connsiteX1-3" fmla="*/ 429197 w 1193673"/>
                  <a:gd name="connsiteY1-4" fmla="*/ 0 h 1477626"/>
                  <a:gd name="connsiteX2-5" fmla="*/ 1193673 w 1193673"/>
                  <a:gd name="connsiteY2-6" fmla="*/ 1477626 h 1477626"/>
                  <a:gd name="connsiteX3-7" fmla="*/ 0 w 1193673"/>
                  <a:gd name="connsiteY3-8" fmla="*/ 1477626 h 1477626"/>
                  <a:gd name="connsiteX0-9" fmla="*/ 43243 w 764476"/>
                  <a:gd name="connsiteY0-10" fmla="*/ 951846 h 1477626"/>
                  <a:gd name="connsiteX1-11" fmla="*/ 0 w 764476"/>
                  <a:gd name="connsiteY1-12" fmla="*/ 0 h 1477626"/>
                  <a:gd name="connsiteX2-13" fmla="*/ 764476 w 764476"/>
                  <a:gd name="connsiteY2-14" fmla="*/ 1477626 h 1477626"/>
                  <a:gd name="connsiteX3-15" fmla="*/ 43243 w 764476"/>
                  <a:gd name="connsiteY3-16" fmla="*/ 951846 h 1477626"/>
                  <a:gd name="connsiteX0-17" fmla="*/ 50863 w 764476"/>
                  <a:gd name="connsiteY0-18" fmla="*/ 997566 h 1477626"/>
                  <a:gd name="connsiteX1-19" fmla="*/ 0 w 764476"/>
                  <a:gd name="connsiteY1-20" fmla="*/ 0 h 1477626"/>
                  <a:gd name="connsiteX2-21" fmla="*/ 764476 w 764476"/>
                  <a:gd name="connsiteY2-22" fmla="*/ 1477626 h 1477626"/>
                  <a:gd name="connsiteX3-23" fmla="*/ 50863 w 764476"/>
                  <a:gd name="connsiteY3-24" fmla="*/ 997566 h 1477626"/>
                  <a:gd name="connsiteX0-25" fmla="*/ 50863 w 1313116"/>
                  <a:gd name="connsiteY0-26" fmla="*/ 997566 h 997566"/>
                  <a:gd name="connsiteX1-27" fmla="*/ 0 w 1313116"/>
                  <a:gd name="connsiteY1-28" fmla="*/ 0 h 997566"/>
                  <a:gd name="connsiteX2-29" fmla="*/ 1313116 w 1313116"/>
                  <a:gd name="connsiteY2-30" fmla="*/ 266046 h 997566"/>
                  <a:gd name="connsiteX3-31" fmla="*/ 50863 w 1313116"/>
                  <a:gd name="connsiteY3-32" fmla="*/ 997566 h 997566"/>
                  <a:gd name="connsiteX0-33" fmla="*/ 50863 w 1343596"/>
                  <a:gd name="connsiteY0-34" fmla="*/ 997566 h 997566"/>
                  <a:gd name="connsiteX1-35" fmla="*/ 0 w 1343596"/>
                  <a:gd name="connsiteY1-36" fmla="*/ 0 h 997566"/>
                  <a:gd name="connsiteX2-37" fmla="*/ 1343596 w 1343596"/>
                  <a:gd name="connsiteY2-38" fmla="*/ 266046 h 997566"/>
                  <a:gd name="connsiteX3-39" fmla="*/ 50863 w 1343596"/>
                  <a:gd name="connsiteY3-40" fmla="*/ 997566 h 9975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343596" h="997566">
                    <a:moveTo>
                      <a:pt x="50863" y="997566"/>
                    </a:moveTo>
                    <a:lnTo>
                      <a:pt x="0" y="0"/>
                    </a:lnTo>
                    <a:lnTo>
                      <a:pt x="1343596" y="266046"/>
                    </a:lnTo>
                    <a:lnTo>
                      <a:pt x="50863" y="997566"/>
                    </a:lnTo>
                    <a:close/>
                  </a:path>
                </a:pathLst>
              </a:custGeom>
              <a:solidFill>
                <a:srgbClr val="04397B"/>
              </a:solidFill>
              <a:ln>
                <a:noFill/>
              </a:ln>
              <a:effectLst>
                <a:outerShdw blurRad="127000" dist="1016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0" name="等腰三角形 2"/>
              <p:cNvSpPr/>
              <p:nvPr/>
            </p:nvSpPr>
            <p:spPr>
              <a:xfrm>
                <a:off x="4682487" y="-30883"/>
                <a:ext cx="1305870" cy="266691"/>
              </a:xfrm>
              <a:custGeom>
                <a:avLst/>
                <a:gdLst>
                  <a:gd name="connsiteX0" fmla="*/ 0 w 1193673"/>
                  <a:gd name="connsiteY0" fmla="*/ 898506 h 898506"/>
                  <a:gd name="connsiteX1" fmla="*/ 596837 w 1193673"/>
                  <a:gd name="connsiteY1" fmla="*/ 0 h 898506"/>
                  <a:gd name="connsiteX2" fmla="*/ 1193673 w 1193673"/>
                  <a:gd name="connsiteY2" fmla="*/ 898506 h 898506"/>
                  <a:gd name="connsiteX3" fmla="*/ 0 w 1193673"/>
                  <a:gd name="connsiteY3" fmla="*/ 898506 h 898506"/>
                  <a:gd name="connsiteX0-1" fmla="*/ 0 w 1193673"/>
                  <a:gd name="connsiteY0-2" fmla="*/ 1477626 h 1477626"/>
                  <a:gd name="connsiteX1-3" fmla="*/ 429197 w 1193673"/>
                  <a:gd name="connsiteY1-4" fmla="*/ 0 h 1477626"/>
                  <a:gd name="connsiteX2-5" fmla="*/ 1193673 w 1193673"/>
                  <a:gd name="connsiteY2-6" fmla="*/ 1477626 h 1477626"/>
                  <a:gd name="connsiteX3-7" fmla="*/ 0 w 1193673"/>
                  <a:gd name="connsiteY3-8" fmla="*/ 1477626 h 1477626"/>
                  <a:gd name="connsiteX0-9" fmla="*/ 43243 w 764476"/>
                  <a:gd name="connsiteY0-10" fmla="*/ 951846 h 1477626"/>
                  <a:gd name="connsiteX1-11" fmla="*/ 0 w 764476"/>
                  <a:gd name="connsiteY1-12" fmla="*/ 0 h 1477626"/>
                  <a:gd name="connsiteX2-13" fmla="*/ 764476 w 764476"/>
                  <a:gd name="connsiteY2-14" fmla="*/ 1477626 h 1477626"/>
                  <a:gd name="connsiteX3-15" fmla="*/ 43243 w 764476"/>
                  <a:gd name="connsiteY3-16" fmla="*/ 951846 h 1477626"/>
                  <a:gd name="connsiteX0-17" fmla="*/ 50863 w 764476"/>
                  <a:gd name="connsiteY0-18" fmla="*/ 997566 h 1477626"/>
                  <a:gd name="connsiteX1-19" fmla="*/ 0 w 764476"/>
                  <a:gd name="connsiteY1-20" fmla="*/ 0 h 1477626"/>
                  <a:gd name="connsiteX2-21" fmla="*/ 764476 w 764476"/>
                  <a:gd name="connsiteY2-22" fmla="*/ 1477626 h 1477626"/>
                  <a:gd name="connsiteX3-23" fmla="*/ 50863 w 764476"/>
                  <a:gd name="connsiteY3-24" fmla="*/ 997566 h 1477626"/>
                  <a:gd name="connsiteX0-25" fmla="*/ 50863 w 1313116"/>
                  <a:gd name="connsiteY0-26" fmla="*/ 997566 h 997566"/>
                  <a:gd name="connsiteX1-27" fmla="*/ 0 w 1313116"/>
                  <a:gd name="connsiteY1-28" fmla="*/ 0 h 997566"/>
                  <a:gd name="connsiteX2-29" fmla="*/ 1313116 w 1313116"/>
                  <a:gd name="connsiteY2-30" fmla="*/ 266046 h 997566"/>
                  <a:gd name="connsiteX3-31" fmla="*/ 50863 w 1313116"/>
                  <a:gd name="connsiteY3-32" fmla="*/ 997566 h 997566"/>
                  <a:gd name="connsiteX0-33" fmla="*/ 50863 w 1343596"/>
                  <a:gd name="connsiteY0-34" fmla="*/ 997566 h 997566"/>
                  <a:gd name="connsiteX1-35" fmla="*/ 0 w 1343596"/>
                  <a:gd name="connsiteY1-36" fmla="*/ 0 h 997566"/>
                  <a:gd name="connsiteX2-37" fmla="*/ 1343596 w 1343596"/>
                  <a:gd name="connsiteY2-38" fmla="*/ 266046 h 997566"/>
                  <a:gd name="connsiteX3-39" fmla="*/ 50863 w 1343596"/>
                  <a:gd name="connsiteY3-40" fmla="*/ 997566 h 997566"/>
                  <a:gd name="connsiteX0-41" fmla="*/ 355663 w 1648396"/>
                  <a:gd name="connsiteY0-42" fmla="*/ 974706 h 974706"/>
                  <a:gd name="connsiteX1-43" fmla="*/ 0 w 1648396"/>
                  <a:gd name="connsiteY1-44" fmla="*/ 0 h 974706"/>
                  <a:gd name="connsiteX2-45" fmla="*/ 1648396 w 1648396"/>
                  <a:gd name="connsiteY2-46" fmla="*/ 243186 h 974706"/>
                  <a:gd name="connsiteX3-47" fmla="*/ 355663 w 1648396"/>
                  <a:gd name="connsiteY3-48" fmla="*/ 974706 h 974706"/>
                  <a:gd name="connsiteX0-49" fmla="*/ 279463 w 1572196"/>
                  <a:gd name="connsiteY0-50" fmla="*/ 921366 h 921366"/>
                  <a:gd name="connsiteX1-51" fmla="*/ 0 w 1572196"/>
                  <a:gd name="connsiteY1-52" fmla="*/ 0 h 921366"/>
                  <a:gd name="connsiteX2-53" fmla="*/ 1572196 w 1572196"/>
                  <a:gd name="connsiteY2-54" fmla="*/ 189846 h 921366"/>
                  <a:gd name="connsiteX3-55" fmla="*/ 279463 w 1572196"/>
                  <a:gd name="connsiteY3-56" fmla="*/ 921366 h 921366"/>
                  <a:gd name="connsiteX0-57" fmla="*/ 279463 w 673036"/>
                  <a:gd name="connsiteY0-58" fmla="*/ 929640 h 929640"/>
                  <a:gd name="connsiteX1-59" fmla="*/ 0 w 673036"/>
                  <a:gd name="connsiteY1-60" fmla="*/ 8274 h 929640"/>
                  <a:gd name="connsiteX2-61" fmla="*/ 673036 w 673036"/>
                  <a:gd name="connsiteY2-62" fmla="*/ 0 h 929640"/>
                  <a:gd name="connsiteX3-63" fmla="*/ 279463 w 673036"/>
                  <a:gd name="connsiteY3-64" fmla="*/ 929640 h 929640"/>
                  <a:gd name="connsiteX0-65" fmla="*/ 1292923 w 1292923"/>
                  <a:gd name="connsiteY0-66" fmla="*/ 266700 h 266700"/>
                  <a:gd name="connsiteX1-67" fmla="*/ 0 w 1292923"/>
                  <a:gd name="connsiteY1-68" fmla="*/ 8274 h 266700"/>
                  <a:gd name="connsiteX2-69" fmla="*/ 673036 w 1292923"/>
                  <a:gd name="connsiteY2-70" fmla="*/ 0 h 266700"/>
                  <a:gd name="connsiteX3-71" fmla="*/ 1292923 w 1292923"/>
                  <a:gd name="connsiteY3-72" fmla="*/ 266700 h 266700"/>
                  <a:gd name="connsiteX0-73" fmla="*/ 1300543 w 1300543"/>
                  <a:gd name="connsiteY0-74" fmla="*/ 266700 h 266700"/>
                  <a:gd name="connsiteX1-75" fmla="*/ 0 w 1300543"/>
                  <a:gd name="connsiteY1-76" fmla="*/ 23514 h 266700"/>
                  <a:gd name="connsiteX2-77" fmla="*/ 680656 w 1300543"/>
                  <a:gd name="connsiteY2-78" fmla="*/ 0 h 266700"/>
                  <a:gd name="connsiteX3-79" fmla="*/ 1300543 w 1300543"/>
                  <a:gd name="connsiteY3-80" fmla="*/ 266700 h 2667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300543" h="266700">
                    <a:moveTo>
                      <a:pt x="1300543" y="266700"/>
                    </a:moveTo>
                    <a:lnTo>
                      <a:pt x="0" y="23514"/>
                    </a:lnTo>
                    <a:lnTo>
                      <a:pt x="680656" y="0"/>
                    </a:lnTo>
                    <a:lnTo>
                      <a:pt x="1300543" y="266700"/>
                    </a:lnTo>
                    <a:close/>
                  </a:path>
                </a:pathLst>
              </a:custGeom>
              <a:solidFill>
                <a:srgbClr val="01B1E2"/>
              </a:solidFill>
              <a:ln>
                <a:noFill/>
              </a:ln>
              <a:effectLst>
                <a:outerShdw blurRad="50800" dist="1016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sp>
        <p:nvSpPr>
          <p:cNvPr id="19462" name="矩形 47"/>
          <p:cNvSpPr>
            <a:spLocks noChangeArrowheads="1"/>
          </p:cNvSpPr>
          <p:nvPr/>
        </p:nvSpPr>
        <p:spPr bwMode="auto">
          <a:xfrm>
            <a:off x="556023" y="501651"/>
            <a:ext cx="2249090" cy="483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01C3E3"/>
                </a:solidFill>
                <a:latin typeface="微软雅黑" pitchFamily="34" charset="-122"/>
                <a:ea typeface="微软雅黑" pitchFamily="34" charset="-122"/>
              </a:rPr>
              <a:t>首页</a:t>
            </a:r>
            <a:r>
              <a:rPr lang="en-US" altLang="zh-CN" sz="2400">
                <a:solidFill>
                  <a:srgbClr val="01C3E3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>
                <a:solidFill>
                  <a:srgbClr val="01C3E3"/>
                </a:solidFill>
                <a:latin typeface="微软雅黑" pitchFamily="34" charset="-122"/>
                <a:ea typeface="微软雅黑" pitchFamily="34" charset="-122"/>
              </a:rPr>
              <a:t>职业介绍</a:t>
            </a:r>
          </a:p>
        </p:txBody>
      </p:sp>
      <p:grpSp>
        <p:nvGrpSpPr>
          <p:cNvPr id="8" name="组合 90"/>
          <p:cNvGrpSpPr/>
          <p:nvPr/>
        </p:nvGrpSpPr>
        <p:grpSpPr bwMode="auto">
          <a:xfrm>
            <a:off x="4995862" y="2525714"/>
            <a:ext cx="1158479" cy="1544637"/>
            <a:chOff x="6661033" y="2186816"/>
            <a:chExt cx="1545336" cy="1545336"/>
          </a:xfrm>
        </p:grpSpPr>
        <p:sp>
          <p:nvSpPr>
            <p:cNvPr id="92" name="Oval 18"/>
            <p:cNvSpPr/>
            <p:nvPr/>
          </p:nvSpPr>
          <p:spPr>
            <a:xfrm>
              <a:off x="6854796" y="2377402"/>
              <a:ext cx="1167340" cy="1167340"/>
            </a:xfrm>
            <a:prstGeom prst="ellipse">
              <a:avLst/>
            </a:prstGeom>
            <a:noFill/>
            <a:ln w="6350">
              <a:solidFill>
                <a:srgbClr val="0095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3" name="Arc 22"/>
            <p:cNvSpPr/>
            <p:nvPr/>
          </p:nvSpPr>
          <p:spPr>
            <a:xfrm>
              <a:off x="6661033" y="2186816"/>
              <a:ext cx="1545336" cy="1545336"/>
            </a:xfrm>
            <a:prstGeom prst="arc">
              <a:avLst>
                <a:gd name="adj1" fmla="val 14283035"/>
                <a:gd name="adj2" fmla="val 8268073"/>
              </a:avLst>
            </a:prstGeom>
            <a:noFill/>
            <a:ln w="76200">
              <a:solidFill>
                <a:srgbClr val="01C3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476" name="TextBox 28"/>
            <p:cNvSpPr txBox="1">
              <a:spLocks noChangeArrowheads="1"/>
            </p:cNvSpPr>
            <p:nvPr/>
          </p:nvSpPr>
          <p:spPr bwMode="auto">
            <a:xfrm>
              <a:off x="7045060" y="2732225"/>
              <a:ext cx="1133729" cy="461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 b="1">
                  <a:solidFill>
                    <a:srgbClr val="01C3E3"/>
                  </a:solidFill>
                  <a:latin typeface="微软雅黑" pitchFamily="34" charset="-122"/>
                  <a:ea typeface="微软雅黑" pitchFamily="34" charset="-122"/>
                </a:rPr>
                <a:t>78%</a:t>
              </a:r>
            </a:p>
          </p:txBody>
        </p:sp>
      </p:grpSp>
      <p:sp>
        <p:nvSpPr>
          <p:cNvPr id="19469" name="文本框 104"/>
          <p:cNvSpPr txBox="1">
            <a:spLocks noChangeArrowheads="1"/>
          </p:cNvSpPr>
          <p:nvPr/>
        </p:nvSpPr>
        <p:spPr bwMode="auto">
          <a:xfrm>
            <a:off x="4689873" y="4249739"/>
            <a:ext cx="182641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400">
                <a:solidFill>
                  <a:srgbClr val="01C3E3"/>
                </a:solidFill>
                <a:latin typeface="微软雅黑" pitchFamily="34" charset="-122"/>
                <a:ea typeface="微软雅黑" pitchFamily="34" charset="-122"/>
              </a:rPr>
              <a:t>向天歌</a:t>
            </a:r>
            <a:r>
              <a:rPr lang="en-US" altLang="zh-CN" sz="1400">
                <a:solidFill>
                  <a:srgbClr val="01C3E3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>
                <a:solidFill>
                  <a:srgbClr val="01C3E3"/>
                </a:solidFill>
                <a:latin typeface="微软雅黑" pitchFamily="34" charset="-122"/>
                <a:ea typeface="微软雅黑" pitchFamily="34" charset="-122"/>
              </a:rPr>
              <a:t>，是集</a:t>
            </a:r>
            <a:r>
              <a:rPr lang="en-US" altLang="zh-CN" sz="1400">
                <a:solidFill>
                  <a:srgbClr val="01C3E3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>
                <a:solidFill>
                  <a:srgbClr val="01C3E3"/>
                </a:solidFill>
                <a:latin typeface="微软雅黑" pitchFamily="34" charset="-122"/>
                <a:ea typeface="微软雅黑" pitchFamily="34" charset="-122"/>
              </a:rPr>
              <a:t>模板开发、</a:t>
            </a:r>
            <a:r>
              <a:rPr lang="en-US" altLang="zh-CN" sz="1400">
                <a:solidFill>
                  <a:srgbClr val="01C3E3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>
                <a:solidFill>
                  <a:srgbClr val="01C3E3"/>
                </a:solidFill>
                <a:latin typeface="微软雅黑" pitchFamily="34" charset="-122"/>
                <a:ea typeface="微软雅黑" pitchFamily="34" charset="-122"/>
              </a:rPr>
              <a:t>设计定制、</a:t>
            </a:r>
            <a:r>
              <a:rPr lang="en-US" altLang="zh-CN" sz="1400">
                <a:solidFill>
                  <a:srgbClr val="01C3E3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>
                <a:solidFill>
                  <a:srgbClr val="01C3E3"/>
                </a:solidFill>
                <a:latin typeface="微软雅黑" pitchFamily="34" charset="-122"/>
                <a:ea typeface="微软雅黑" pitchFamily="34" charset="-122"/>
              </a:rPr>
              <a:t>培训于一体的专业</a:t>
            </a:r>
            <a:r>
              <a:rPr lang="en-US" altLang="zh-CN" sz="1400">
                <a:solidFill>
                  <a:srgbClr val="01C3E3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>
                <a:solidFill>
                  <a:srgbClr val="01C3E3"/>
                </a:solidFill>
                <a:latin typeface="微软雅黑" pitchFamily="34" charset="-122"/>
                <a:ea typeface="微软雅黑" pitchFamily="34" charset="-122"/>
              </a:rPr>
              <a:t>服务提供商。</a:t>
            </a:r>
            <a:endParaRPr lang="zh-CN" altLang="en-US" sz="1400">
              <a:solidFill>
                <a:srgbClr val="01C3E3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805430" y="619125"/>
            <a:ext cx="269875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mtClean="0">
                <a:solidFill>
                  <a:schemeClr val="bg1"/>
                </a:solidFill>
              </a:rPr>
              <a:t>手拉风琴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6890" y="963295"/>
            <a:ext cx="8110220" cy="5369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图片 1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1A2026"/>
              </a:clrFrom>
              <a:clrTo>
                <a:srgbClr val="1A202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6301" t="67529" b="9962"/>
          <a:stretch>
            <a:fillRect/>
          </a:stretch>
        </p:blipFill>
        <p:spPr bwMode="auto">
          <a:xfrm>
            <a:off x="7658100" y="5346700"/>
            <a:ext cx="1709738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3"/>
          <p:cNvGrpSpPr/>
          <p:nvPr/>
        </p:nvGrpSpPr>
        <p:grpSpPr bwMode="auto">
          <a:xfrm>
            <a:off x="1215628" y="260350"/>
            <a:ext cx="5710238" cy="0"/>
            <a:chOff x="4578283" y="2075543"/>
            <a:chExt cx="7613717" cy="0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4578283" y="2075543"/>
              <a:ext cx="6327831" cy="0"/>
            </a:xfrm>
            <a:prstGeom prst="line">
              <a:avLst/>
            </a:prstGeom>
            <a:ln w="28575">
              <a:solidFill>
                <a:srgbClr val="0095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9070948" y="2075543"/>
              <a:ext cx="3121052" cy="0"/>
            </a:xfrm>
            <a:prstGeom prst="line">
              <a:avLst/>
            </a:prstGeom>
            <a:ln w="28575">
              <a:solidFill>
                <a:srgbClr val="0746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 bwMode="auto">
          <a:xfrm>
            <a:off x="1438275" y="6638926"/>
            <a:ext cx="6074569" cy="4763"/>
            <a:chOff x="0" y="4592805"/>
            <a:chExt cx="8098971" cy="5049"/>
          </a:xfrm>
        </p:grpSpPr>
        <p:cxnSp>
          <p:nvCxnSpPr>
            <p:cNvPr id="47" name="直接连接符 46"/>
            <p:cNvCxnSpPr/>
            <p:nvPr/>
          </p:nvCxnSpPr>
          <p:spPr>
            <a:xfrm>
              <a:off x="0" y="4592805"/>
              <a:ext cx="8098971" cy="0"/>
            </a:xfrm>
            <a:prstGeom prst="line">
              <a:avLst/>
            </a:prstGeom>
            <a:ln w="28575">
              <a:solidFill>
                <a:srgbClr val="0746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0" y="4597854"/>
              <a:ext cx="3990751" cy="0"/>
            </a:xfrm>
            <a:prstGeom prst="line">
              <a:avLst/>
            </a:prstGeom>
            <a:ln w="28575">
              <a:solidFill>
                <a:srgbClr val="0095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25"/>
          <p:cNvGrpSpPr/>
          <p:nvPr/>
        </p:nvGrpSpPr>
        <p:grpSpPr bwMode="auto">
          <a:xfrm>
            <a:off x="-98822" y="-187325"/>
            <a:ext cx="1315641" cy="1427163"/>
            <a:chOff x="-419101" y="-651218"/>
            <a:chExt cx="6413260" cy="5211985"/>
          </a:xfrm>
        </p:grpSpPr>
        <p:pic>
          <p:nvPicPr>
            <p:cNvPr id="19483" name="图片 26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1A2026"/>
                </a:clrFrom>
                <a:clrTo>
                  <a:srgbClr val="1A202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-2" b="40222"/>
            <a:stretch>
              <a:fillRect/>
            </a:stretch>
          </p:blipFill>
          <p:spPr bwMode="auto">
            <a:xfrm>
              <a:off x="-419101" y="-651218"/>
              <a:ext cx="5512501" cy="5211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" name="组合 35"/>
            <p:cNvGrpSpPr/>
            <p:nvPr/>
          </p:nvGrpSpPr>
          <p:grpSpPr bwMode="auto">
            <a:xfrm>
              <a:off x="4650563" y="-28418"/>
              <a:ext cx="1343596" cy="1008973"/>
              <a:chOff x="4650563" y="-28418"/>
              <a:chExt cx="1343596" cy="1008973"/>
            </a:xfrm>
          </p:grpSpPr>
          <p:sp>
            <p:nvSpPr>
              <p:cNvPr id="39" name="等腰三角形 2"/>
              <p:cNvSpPr/>
              <p:nvPr/>
            </p:nvSpPr>
            <p:spPr>
              <a:xfrm>
                <a:off x="4641862" y="-19288"/>
                <a:ext cx="1352297" cy="997181"/>
              </a:xfrm>
              <a:custGeom>
                <a:avLst/>
                <a:gdLst>
                  <a:gd name="connsiteX0" fmla="*/ 0 w 1193673"/>
                  <a:gd name="connsiteY0" fmla="*/ 898506 h 898506"/>
                  <a:gd name="connsiteX1" fmla="*/ 596837 w 1193673"/>
                  <a:gd name="connsiteY1" fmla="*/ 0 h 898506"/>
                  <a:gd name="connsiteX2" fmla="*/ 1193673 w 1193673"/>
                  <a:gd name="connsiteY2" fmla="*/ 898506 h 898506"/>
                  <a:gd name="connsiteX3" fmla="*/ 0 w 1193673"/>
                  <a:gd name="connsiteY3" fmla="*/ 898506 h 898506"/>
                  <a:gd name="connsiteX0-1" fmla="*/ 0 w 1193673"/>
                  <a:gd name="connsiteY0-2" fmla="*/ 1477626 h 1477626"/>
                  <a:gd name="connsiteX1-3" fmla="*/ 429197 w 1193673"/>
                  <a:gd name="connsiteY1-4" fmla="*/ 0 h 1477626"/>
                  <a:gd name="connsiteX2-5" fmla="*/ 1193673 w 1193673"/>
                  <a:gd name="connsiteY2-6" fmla="*/ 1477626 h 1477626"/>
                  <a:gd name="connsiteX3-7" fmla="*/ 0 w 1193673"/>
                  <a:gd name="connsiteY3-8" fmla="*/ 1477626 h 1477626"/>
                  <a:gd name="connsiteX0-9" fmla="*/ 43243 w 764476"/>
                  <a:gd name="connsiteY0-10" fmla="*/ 951846 h 1477626"/>
                  <a:gd name="connsiteX1-11" fmla="*/ 0 w 764476"/>
                  <a:gd name="connsiteY1-12" fmla="*/ 0 h 1477626"/>
                  <a:gd name="connsiteX2-13" fmla="*/ 764476 w 764476"/>
                  <a:gd name="connsiteY2-14" fmla="*/ 1477626 h 1477626"/>
                  <a:gd name="connsiteX3-15" fmla="*/ 43243 w 764476"/>
                  <a:gd name="connsiteY3-16" fmla="*/ 951846 h 1477626"/>
                  <a:gd name="connsiteX0-17" fmla="*/ 50863 w 764476"/>
                  <a:gd name="connsiteY0-18" fmla="*/ 997566 h 1477626"/>
                  <a:gd name="connsiteX1-19" fmla="*/ 0 w 764476"/>
                  <a:gd name="connsiteY1-20" fmla="*/ 0 h 1477626"/>
                  <a:gd name="connsiteX2-21" fmla="*/ 764476 w 764476"/>
                  <a:gd name="connsiteY2-22" fmla="*/ 1477626 h 1477626"/>
                  <a:gd name="connsiteX3-23" fmla="*/ 50863 w 764476"/>
                  <a:gd name="connsiteY3-24" fmla="*/ 997566 h 1477626"/>
                  <a:gd name="connsiteX0-25" fmla="*/ 50863 w 1313116"/>
                  <a:gd name="connsiteY0-26" fmla="*/ 997566 h 997566"/>
                  <a:gd name="connsiteX1-27" fmla="*/ 0 w 1313116"/>
                  <a:gd name="connsiteY1-28" fmla="*/ 0 h 997566"/>
                  <a:gd name="connsiteX2-29" fmla="*/ 1313116 w 1313116"/>
                  <a:gd name="connsiteY2-30" fmla="*/ 266046 h 997566"/>
                  <a:gd name="connsiteX3-31" fmla="*/ 50863 w 1313116"/>
                  <a:gd name="connsiteY3-32" fmla="*/ 997566 h 997566"/>
                  <a:gd name="connsiteX0-33" fmla="*/ 50863 w 1343596"/>
                  <a:gd name="connsiteY0-34" fmla="*/ 997566 h 997566"/>
                  <a:gd name="connsiteX1-35" fmla="*/ 0 w 1343596"/>
                  <a:gd name="connsiteY1-36" fmla="*/ 0 h 997566"/>
                  <a:gd name="connsiteX2-37" fmla="*/ 1343596 w 1343596"/>
                  <a:gd name="connsiteY2-38" fmla="*/ 266046 h 997566"/>
                  <a:gd name="connsiteX3-39" fmla="*/ 50863 w 1343596"/>
                  <a:gd name="connsiteY3-40" fmla="*/ 997566 h 9975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343596" h="997566">
                    <a:moveTo>
                      <a:pt x="50863" y="997566"/>
                    </a:moveTo>
                    <a:lnTo>
                      <a:pt x="0" y="0"/>
                    </a:lnTo>
                    <a:lnTo>
                      <a:pt x="1343596" y="266046"/>
                    </a:lnTo>
                    <a:lnTo>
                      <a:pt x="50863" y="997566"/>
                    </a:lnTo>
                    <a:close/>
                  </a:path>
                </a:pathLst>
              </a:custGeom>
              <a:solidFill>
                <a:srgbClr val="04397B"/>
              </a:solidFill>
              <a:ln>
                <a:noFill/>
              </a:ln>
              <a:effectLst>
                <a:outerShdw blurRad="127000" dist="1016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0" name="等腰三角形 2"/>
              <p:cNvSpPr/>
              <p:nvPr/>
            </p:nvSpPr>
            <p:spPr>
              <a:xfrm>
                <a:off x="4682487" y="-30883"/>
                <a:ext cx="1305870" cy="266691"/>
              </a:xfrm>
              <a:custGeom>
                <a:avLst/>
                <a:gdLst>
                  <a:gd name="connsiteX0" fmla="*/ 0 w 1193673"/>
                  <a:gd name="connsiteY0" fmla="*/ 898506 h 898506"/>
                  <a:gd name="connsiteX1" fmla="*/ 596837 w 1193673"/>
                  <a:gd name="connsiteY1" fmla="*/ 0 h 898506"/>
                  <a:gd name="connsiteX2" fmla="*/ 1193673 w 1193673"/>
                  <a:gd name="connsiteY2" fmla="*/ 898506 h 898506"/>
                  <a:gd name="connsiteX3" fmla="*/ 0 w 1193673"/>
                  <a:gd name="connsiteY3" fmla="*/ 898506 h 898506"/>
                  <a:gd name="connsiteX0-1" fmla="*/ 0 w 1193673"/>
                  <a:gd name="connsiteY0-2" fmla="*/ 1477626 h 1477626"/>
                  <a:gd name="connsiteX1-3" fmla="*/ 429197 w 1193673"/>
                  <a:gd name="connsiteY1-4" fmla="*/ 0 h 1477626"/>
                  <a:gd name="connsiteX2-5" fmla="*/ 1193673 w 1193673"/>
                  <a:gd name="connsiteY2-6" fmla="*/ 1477626 h 1477626"/>
                  <a:gd name="connsiteX3-7" fmla="*/ 0 w 1193673"/>
                  <a:gd name="connsiteY3-8" fmla="*/ 1477626 h 1477626"/>
                  <a:gd name="connsiteX0-9" fmla="*/ 43243 w 764476"/>
                  <a:gd name="connsiteY0-10" fmla="*/ 951846 h 1477626"/>
                  <a:gd name="connsiteX1-11" fmla="*/ 0 w 764476"/>
                  <a:gd name="connsiteY1-12" fmla="*/ 0 h 1477626"/>
                  <a:gd name="connsiteX2-13" fmla="*/ 764476 w 764476"/>
                  <a:gd name="connsiteY2-14" fmla="*/ 1477626 h 1477626"/>
                  <a:gd name="connsiteX3-15" fmla="*/ 43243 w 764476"/>
                  <a:gd name="connsiteY3-16" fmla="*/ 951846 h 1477626"/>
                  <a:gd name="connsiteX0-17" fmla="*/ 50863 w 764476"/>
                  <a:gd name="connsiteY0-18" fmla="*/ 997566 h 1477626"/>
                  <a:gd name="connsiteX1-19" fmla="*/ 0 w 764476"/>
                  <a:gd name="connsiteY1-20" fmla="*/ 0 h 1477626"/>
                  <a:gd name="connsiteX2-21" fmla="*/ 764476 w 764476"/>
                  <a:gd name="connsiteY2-22" fmla="*/ 1477626 h 1477626"/>
                  <a:gd name="connsiteX3-23" fmla="*/ 50863 w 764476"/>
                  <a:gd name="connsiteY3-24" fmla="*/ 997566 h 1477626"/>
                  <a:gd name="connsiteX0-25" fmla="*/ 50863 w 1313116"/>
                  <a:gd name="connsiteY0-26" fmla="*/ 997566 h 997566"/>
                  <a:gd name="connsiteX1-27" fmla="*/ 0 w 1313116"/>
                  <a:gd name="connsiteY1-28" fmla="*/ 0 h 997566"/>
                  <a:gd name="connsiteX2-29" fmla="*/ 1313116 w 1313116"/>
                  <a:gd name="connsiteY2-30" fmla="*/ 266046 h 997566"/>
                  <a:gd name="connsiteX3-31" fmla="*/ 50863 w 1313116"/>
                  <a:gd name="connsiteY3-32" fmla="*/ 997566 h 997566"/>
                  <a:gd name="connsiteX0-33" fmla="*/ 50863 w 1343596"/>
                  <a:gd name="connsiteY0-34" fmla="*/ 997566 h 997566"/>
                  <a:gd name="connsiteX1-35" fmla="*/ 0 w 1343596"/>
                  <a:gd name="connsiteY1-36" fmla="*/ 0 h 997566"/>
                  <a:gd name="connsiteX2-37" fmla="*/ 1343596 w 1343596"/>
                  <a:gd name="connsiteY2-38" fmla="*/ 266046 h 997566"/>
                  <a:gd name="connsiteX3-39" fmla="*/ 50863 w 1343596"/>
                  <a:gd name="connsiteY3-40" fmla="*/ 997566 h 997566"/>
                  <a:gd name="connsiteX0-41" fmla="*/ 355663 w 1648396"/>
                  <a:gd name="connsiteY0-42" fmla="*/ 974706 h 974706"/>
                  <a:gd name="connsiteX1-43" fmla="*/ 0 w 1648396"/>
                  <a:gd name="connsiteY1-44" fmla="*/ 0 h 974706"/>
                  <a:gd name="connsiteX2-45" fmla="*/ 1648396 w 1648396"/>
                  <a:gd name="connsiteY2-46" fmla="*/ 243186 h 974706"/>
                  <a:gd name="connsiteX3-47" fmla="*/ 355663 w 1648396"/>
                  <a:gd name="connsiteY3-48" fmla="*/ 974706 h 974706"/>
                  <a:gd name="connsiteX0-49" fmla="*/ 279463 w 1572196"/>
                  <a:gd name="connsiteY0-50" fmla="*/ 921366 h 921366"/>
                  <a:gd name="connsiteX1-51" fmla="*/ 0 w 1572196"/>
                  <a:gd name="connsiteY1-52" fmla="*/ 0 h 921366"/>
                  <a:gd name="connsiteX2-53" fmla="*/ 1572196 w 1572196"/>
                  <a:gd name="connsiteY2-54" fmla="*/ 189846 h 921366"/>
                  <a:gd name="connsiteX3-55" fmla="*/ 279463 w 1572196"/>
                  <a:gd name="connsiteY3-56" fmla="*/ 921366 h 921366"/>
                  <a:gd name="connsiteX0-57" fmla="*/ 279463 w 673036"/>
                  <a:gd name="connsiteY0-58" fmla="*/ 929640 h 929640"/>
                  <a:gd name="connsiteX1-59" fmla="*/ 0 w 673036"/>
                  <a:gd name="connsiteY1-60" fmla="*/ 8274 h 929640"/>
                  <a:gd name="connsiteX2-61" fmla="*/ 673036 w 673036"/>
                  <a:gd name="connsiteY2-62" fmla="*/ 0 h 929640"/>
                  <a:gd name="connsiteX3-63" fmla="*/ 279463 w 673036"/>
                  <a:gd name="connsiteY3-64" fmla="*/ 929640 h 929640"/>
                  <a:gd name="connsiteX0-65" fmla="*/ 1292923 w 1292923"/>
                  <a:gd name="connsiteY0-66" fmla="*/ 266700 h 266700"/>
                  <a:gd name="connsiteX1-67" fmla="*/ 0 w 1292923"/>
                  <a:gd name="connsiteY1-68" fmla="*/ 8274 h 266700"/>
                  <a:gd name="connsiteX2-69" fmla="*/ 673036 w 1292923"/>
                  <a:gd name="connsiteY2-70" fmla="*/ 0 h 266700"/>
                  <a:gd name="connsiteX3-71" fmla="*/ 1292923 w 1292923"/>
                  <a:gd name="connsiteY3-72" fmla="*/ 266700 h 266700"/>
                  <a:gd name="connsiteX0-73" fmla="*/ 1300543 w 1300543"/>
                  <a:gd name="connsiteY0-74" fmla="*/ 266700 h 266700"/>
                  <a:gd name="connsiteX1-75" fmla="*/ 0 w 1300543"/>
                  <a:gd name="connsiteY1-76" fmla="*/ 23514 h 266700"/>
                  <a:gd name="connsiteX2-77" fmla="*/ 680656 w 1300543"/>
                  <a:gd name="connsiteY2-78" fmla="*/ 0 h 266700"/>
                  <a:gd name="connsiteX3-79" fmla="*/ 1300543 w 1300543"/>
                  <a:gd name="connsiteY3-80" fmla="*/ 266700 h 2667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300543" h="266700">
                    <a:moveTo>
                      <a:pt x="1300543" y="266700"/>
                    </a:moveTo>
                    <a:lnTo>
                      <a:pt x="0" y="23514"/>
                    </a:lnTo>
                    <a:lnTo>
                      <a:pt x="680656" y="0"/>
                    </a:lnTo>
                    <a:lnTo>
                      <a:pt x="1300543" y="266700"/>
                    </a:lnTo>
                    <a:close/>
                  </a:path>
                </a:pathLst>
              </a:custGeom>
              <a:solidFill>
                <a:srgbClr val="01B1E2"/>
              </a:solidFill>
              <a:ln>
                <a:noFill/>
              </a:ln>
              <a:effectLst>
                <a:outerShdw blurRad="50800" dist="1016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sp>
        <p:nvSpPr>
          <p:cNvPr id="19462" name="矩形 47"/>
          <p:cNvSpPr>
            <a:spLocks noChangeArrowheads="1"/>
          </p:cNvSpPr>
          <p:nvPr/>
        </p:nvSpPr>
        <p:spPr bwMode="auto">
          <a:xfrm>
            <a:off x="556023" y="501651"/>
            <a:ext cx="22490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01C3E3"/>
                </a:solidFill>
                <a:latin typeface="微软雅黑" pitchFamily="34" charset="-122"/>
                <a:ea typeface="微软雅黑" pitchFamily="34" charset="-122"/>
              </a:rPr>
              <a:t>首页</a:t>
            </a:r>
            <a:r>
              <a:rPr lang="en-US" altLang="zh-CN" sz="2400" dirty="0" smtClean="0">
                <a:solidFill>
                  <a:srgbClr val="01C3E3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dirty="0" smtClean="0">
                <a:solidFill>
                  <a:srgbClr val="01C3E3"/>
                </a:solidFill>
                <a:latin typeface="微软雅黑" pitchFamily="34" charset="-122"/>
                <a:ea typeface="微软雅黑" pitchFamily="34" charset="-122"/>
              </a:rPr>
              <a:t>大国风范</a:t>
            </a:r>
            <a:endParaRPr lang="zh-CN" altLang="en-US" sz="2400" dirty="0">
              <a:solidFill>
                <a:srgbClr val="01C3E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805430" y="619125"/>
            <a:ext cx="269875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百叶窗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3074" name="Picture 2" descr="C:\Users\Administrator\Desktop\2016-10-20_18253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196752"/>
            <a:ext cx="8248448" cy="49685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图片 1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1A2026"/>
              </a:clrFrom>
              <a:clrTo>
                <a:srgbClr val="1A202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6301" t="67529" b="9962"/>
          <a:stretch>
            <a:fillRect/>
          </a:stretch>
        </p:blipFill>
        <p:spPr bwMode="auto">
          <a:xfrm>
            <a:off x="7658100" y="5346700"/>
            <a:ext cx="1709738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3"/>
          <p:cNvGrpSpPr/>
          <p:nvPr/>
        </p:nvGrpSpPr>
        <p:grpSpPr bwMode="auto">
          <a:xfrm>
            <a:off x="1215628" y="260350"/>
            <a:ext cx="5710238" cy="0"/>
            <a:chOff x="4578283" y="2075543"/>
            <a:chExt cx="7613717" cy="0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4578283" y="2075543"/>
              <a:ext cx="6327831" cy="0"/>
            </a:xfrm>
            <a:prstGeom prst="line">
              <a:avLst/>
            </a:prstGeom>
            <a:ln w="28575">
              <a:solidFill>
                <a:srgbClr val="0095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9070948" y="2075543"/>
              <a:ext cx="3121052" cy="0"/>
            </a:xfrm>
            <a:prstGeom prst="line">
              <a:avLst/>
            </a:prstGeom>
            <a:ln w="28575">
              <a:solidFill>
                <a:srgbClr val="0746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 bwMode="auto">
          <a:xfrm>
            <a:off x="1438275" y="6638926"/>
            <a:ext cx="6074569" cy="4763"/>
            <a:chOff x="0" y="4592805"/>
            <a:chExt cx="8098971" cy="5049"/>
          </a:xfrm>
        </p:grpSpPr>
        <p:cxnSp>
          <p:nvCxnSpPr>
            <p:cNvPr id="47" name="直接连接符 46"/>
            <p:cNvCxnSpPr/>
            <p:nvPr/>
          </p:nvCxnSpPr>
          <p:spPr>
            <a:xfrm>
              <a:off x="0" y="4592805"/>
              <a:ext cx="8098971" cy="0"/>
            </a:xfrm>
            <a:prstGeom prst="line">
              <a:avLst/>
            </a:prstGeom>
            <a:ln w="28575">
              <a:solidFill>
                <a:srgbClr val="0746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0" y="4597854"/>
              <a:ext cx="3990751" cy="0"/>
            </a:xfrm>
            <a:prstGeom prst="line">
              <a:avLst/>
            </a:prstGeom>
            <a:ln w="28575">
              <a:solidFill>
                <a:srgbClr val="0095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25"/>
          <p:cNvGrpSpPr/>
          <p:nvPr/>
        </p:nvGrpSpPr>
        <p:grpSpPr bwMode="auto">
          <a:xfrm>
            <a:off x="-98822" y="-187325"/>
            <a:ext cx="1315641" cy="1427163"/>
            <a:chOff x="-419101" y="-651218"/>
            <a:chExt cx="6413260" cy="5211985"/>
          </a:xfrm>
        </p:grpSpPr>
        <p:pic>
          <p:nvPicPr>
            <p:cNvPr id="19483" name="图片 26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1A2026"/>
                </a:clrFrom>
                <a:clrTo>
                  <a:srgbClr val="1A202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-2" b="40222"/>
            <a:stretch>
              <a:fillRect/>
            </a:stretch>
          </p:blipFill>
          <p:spPr bwMode="auto">
            <a:xfrm>
              <a:off x="-419101" y="-651218"/>
              <a:ext cx="5512501" cy="5211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" name="组合 35"/>
            <p:cNvGrpSpPr/>
            <p:nvPr/>
          </p:nvGrpSpPr>
          <p:grpSpPr bwMode="auto">
            <a:xfrm>
              <a:off x="4650563" y="-28418"/>
              <a:ext cx="1343596" cy="1008973"/>
              <a:chOff x="4650563" y="-28418"/>
              <a:chExt cx="1343596" cy="1008973"/>
            </a:xfrm>
          </p:grpSpPr>
          <p:sp>
            <p:nvSpPr>
              <p:cNvPr id="39" name="等腰三角形 2"/>
              <p:cNvSpPr/>
              <p:nvPr/>
            </p:nvSpPr>
            <p:spPr>
              <a:xfrm>
                <a:off x="4641862" y="-19288"/>
                <a:ext cx="1352297" cy="997181"/>
              </a:xfrm>
              <a:custGeom>
                <a:avLst/>
                <a:gdLst>
                  <a:gd name="connsiteX0" fmla="*/ 0 w 1193673"/>
                  <a:gd name="connsiteY0" fmla="*/ 898506 h 898506"/>
                  <a:gd name="connsiteX1" fmla="*/ 596837 w 1193673"/>
                  <a:gd name="connsiteY1" fmla="*/ 0 h 898506"/>
                  <a:gd name="connsiteX2" fmla="*/ 1193673 w 1193673"/>
                  <a:gd name="connsiteY2" fmla="*/ 898506 h 898506"/>
                  <a:gd name="connsiteX3" fmla="*/ 0 w 1193673"/>
                  <a:gd name="connsiteY3" fmla="*/ 898506 h 898506"/>
                  <a:gd name="connsiteX0-1" fmla="*/ 0 w 1193673"/>
                  <a:gd name="connsiteY0-2" fmla="*/ 1477626 h 1477626"/>
                  <a:gd name="connsiteX1-3" fmla="*/ 429197 w 1193673"/>
                  <a:gd name="connsiteY1-4" fmla="*/ 0 h 1477626"/>
                  <a:gd name="connsiteX2-5" fmla="*/ 1193673 w 1193673"/>
                  <a:gd name="connsiteY2-6" fmla="*/ 1477626 h 1477626"/>
                  <a:gd name="connsiteX3-7" fmla="*/ 0 w 1193673"/>
                  <a:gd name="connsiteY3-8" fmla="*/ 1477626 h 1477626"/>
                  <a:gd name="connsiteX0-9" fmla="*/ 43243 w 764476"/>
                  <a:gd name="connsiteY0-10" fmla="*/ 951846 h 1477626"/>
                  <a:gd name="connsiteX1-11" fmla="*/ 0 w 764476"/>
                  <a:gd name="connsiteY1-12" fmla="*/ 0 h 1477626"/>
                  <a:gd name="connsiteX2-13" fmla="*/ 764476 w 764476"/>
                  <a:gd name="connsiteY2-14" fmla="*/ 1477626 h 1477626"/>
                  <a:gd name="connsiteX3-15" fmla="*/ 43243 w 764476"/>
                  <a:gd name="connsiteY3-16" fmla="*/ 951846 h 1477626"/>
                  <a:gd name="connsiteX0-17" fmla="*/ 50863 w 764476"/>
                  <a:gd name="connsiteY0-18" fmla="*/ 997566 h 1477626"/>
                  <a:gd name="connsiteX1-19" fmla="*/ 0 w 764476"/>
                  <a:gd name="connsiteY1-20" fmla="*/ 0 h 1477626"/>
                  <a:gd name="connsiteX2-21" fmla="*/ 764476 w 764476"/>
                  <a:gd name="connsiteY2-22" fmla="*/ 1477626 h 1477626"/>
                  <a:gd name="connsiteX3-23" fmla="*/ 50863 w 764476"/>
                  <a:gd name="connsiteY3-24" fmla="*/ 997566 h 1477626"/>
                  <a:gd name="connsiteX0-25" fmla="*/ 50863 w 1313116"/>
                  <a:gd name="connsiteY0-26" fmla="*/ 997566 h 997566"/>
                  <a:gd name="connsiteX1-27" fmla="*/ 0 w 1313116"/>
                  <a:gd name="connsiteY1-28" fmla="*/ 0 h 997566"/>
                  <a:gd name="connsiteX2-29" fmla="*/ 1313116 w 1313116"/>
                  <a:gd name="connsiteY2-30" fmla="*/ 266046 h 997566"/>
                  <a:gd name="connsiteX3-31" fmla="*/ 50863 w 1313116"/>
                  <a:gd name="connsiteY3-32" fmla="*/ 997566 h 997566"/>
                  <a:gd name="connsiteX0-33" fmla="*/ 50863 w 1343596"/>
                  <a:gd name="connsiteY0-34" fmla="*/ 997566 h 997566"/>
                  <a:gd name="connsiteX1-35" fmla="*/ 0 w 1343596"/>
                  <a:gd name="connsiteY1-36" fmla="*/ 0 h 997566"/>
                  <a:gd name="connsiteX2-37" fmla="*/ 1343596 w 1343596"/>
                  <a:gd name="connsiteY2-38" fmla="*/ 266046 h 997566"/>
                  <a:gd name="connsiteX3-39" fmla="*/ 50863 w 1343596"/>
                  <a:gd name="connsiteY3-40" fmla="*/ 997566 h 9975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343596" h="997566">
                    <a:moveTo>
                      <a:pt x="50863" y="997566"/>
                    </a:moveTo>
                    <a:lnTo>
                      <a:pt x="0" y="0"/>
                    </a:lnTo>
                    <a:lnTo>
                      <a:pt x="1343596" y="266046"/>
                    </a:lnTo>
                    <a:lnTo>
                      <a:pt x="50863" y="997566"/>
                    </a:lnTo>
                    <a:close/>
                  </a:path>
                </a:pathLst>
              </a:custGeom>
              <a:solidFill>
                <a:srgbClr val="04397B"/>
              </a:solidFill>
              <a:ln>
                <a:noFill/>
              </a:ln>
              <a:effectLst>
                <a:outerShdw blurRad="127000" dist="1016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0" name="等腰三角形 2"/>
              <p:cNvSpPr/>
              <p:nvPr/>
            </p:nvSpPr>
            <p:spPr>
              <a:xfrm>
                <a:off x="4682487" y="-30883"/>
                <a:ext cx="1305870" cy="266691"/>
              </a:xfrm>
              <a:custGeom>
                <a:avLst/>
                <a:gdLst>
                  <a:gd name="connsiteX0" fmla="*/ 0 w 1193673"/>
                  <a:gd name="connsiteY0" fmla="*/ 898506 h 898506"/>
                  <a:gd name="connsiteX1" fmla="*/ 596837 w 1193673"/>
                  <a:gd name="connsiteY1" fmla="*/ 0 h 898506"/>
                  <a:gd name="connsiteX2" fmla="*/ 1193673 w 1193673"/>
                  <a:gd name="connsiteY2" fmla="*/ 898506 h 898506"/>
                  <a:gd name="connsiteX3" fmla="*/ 0 w 1193673"/>
                  <a:gd name="connsiteY3" fmla="*/ 898506 h 898506"/>
                  <a:gd name="connsiteX0-1" fmla="*/ 0 w 1193673"/>
                  <a:gd name="connsiteY0-2" fmla="*/ 1477626 h 1477626"/>
                  <a:gd name="connsiteX1-3" fmla="*/ 429197 w 1193673"/>
                  <a:gd name="connsiteY1-4" fmla="*/ 0 h 1477626"/>
                  <a:gd name="connsiteX2-5" fmla="*/ 1193673 w 1193673"/>
                  <a:gd name="connsiteY2-6" fmla="*/ 1477626 h 1477626"/>
                  <a:gd name="connsiteX3-7" fmla="*/ 0 w 1193673"/>
                  <a:gd name="connsiteY3-8" fmla="*/ 1477626 h 1477626"/>
                  <a:gd name="connsiteX0-9" fmla="*/ 43243 w 764476"/>
                  <a:gd name="connsiteY0-10" fmla="*/ 951846 h 1477626"/>
                  <a:gd name="connsiteX1-11" fmla="*/ 0 w 764476"/>
                  <a:gd name="connsiteY1-12" fmla="*/ 0 h 1477626"/>
                  <a:gd name="connsiteX2-13" fmla="*/ 764476 w 764476"/>
                  <a:gd name="connsiteY2-14" fmla="*/ 1477626 h 1477626"/>
                  <a:gd name="connsiteX3-15" fmla="*/ 43243 w 764476"/>
                  <a:gd name="connsiteY3-16" fmla="*/ 951846 h 1477626"/>
                  <a:gd name="connsiteX0-17" fmla="*/ 50863 w 764476"/>
                  <a:gd name="connsiteY0-18" fmla="*/ 997566 h 1477626"/>
                  <a:gd name="connsiteX1-19" fmla="*/ 0 w 764476"/>
                  <a:gd name="connsiteY1-20" fmla="*/ 0 h 1477626"/>
                  <a:gd name="connsiteX2-21" fmla="*/ 764476 w 764476"/>
                  <a:gd name="connsiteY2-22" fmla="*/ 1477626 h 1477626"/>
                  <a:gd name="connsiteX3-23" fmla="*/ 50863 w 764476"/>
                  <a:gd name="connsiteY3-24" fmla="*/ 997566 h 1477626"/>
                  <a:gd name="connsiteX0-25" fmla="*/ 50863 w 1313116"/>
                  <a:gd name="connsiteY0-26" fmla="*/ 997566 h 997566"/>
                  <a:gd name="connsiteX1-27" fmla="*/ 0 w 1313116"/>
                  <a:gd name="connsiteY1-28" fmla="*/ 0 h 997566"/>
                  <a:gd name="connsiteX2-29" fmla="*/ 1313116 w 1313116"/>
                  <a:gd name="connsiteY2-30" fmla="*/ 266046 h 997566"/>
                  <a:gd name="connsiteX3-31" fmla="*/ 50863 w 1313116"/>
                  <a:gd name="connsiteY3-32" fmla="*/ 997566 h 997566"/>
                  <a:gd name="connsiteX0-33" fmla="*/ 50863 w 1343596"/>
                  <a:gd name="connsiteY0-34" fmla="*/ 997566 h 997566"/>
                  <a:gd name="connsiteX1-35" fmla="*/ 0 w 1343596"/>
                  <a:gd name="connsiteY1-36" fmla="*/ 0 h 997566"/>
                  <a:gd name="connsiteX2-37" fmla="*/ 1343596 w 1343596"/>
                  <a:gd name="connsiteY2-38" fmla="*/ 266046 h 997566"/>
                  <a:gd name="connsiteX3-39" fmla="*/ 50863 w 1343596"/>
                  <a:gd name="connsiteY3-40" fmla="*/ 997566 h 997566"/>
                  <a:gd name="connsiteX0-41" fmla="*/ 355663 w 1648396"/>
                  <a:gd name="connsiteY0-42" fmla="*/ 974706 h 974706"/>
                  <a:gd name="connsiteX1-43" fmla="*/ 0 w 1648396"/>
                  <a:gd name="connsiteY1-44" fmla="*/ 0 h 974706"/>
                  <a:gd name="connsiteX2-45" fmla="*/ 1648396 w 1648396"/>
                  <a:gd name="connsiteY2-46" fmla="*/ 243186 h 974706"/>
                  <a:gd name="connsiteX3-47" fmla="*/ 355663 w 1648396"/>
                  <a:gd name="connsiteY3-48" fmla="*/ 974706 h 974706"/>
                  <a:gd name="connsiteX0-49" fmla="*/ 279463 w 1572196"/>
                  <a:gd name="connsiteY0-50" fmla="*/ 921366 h 921366"/>
                  <a:gd name="connsiteX1-51" fmla="*/ 0 w 1572196"/>
                  <a:gd name="connsiteY1-52" fmla="*/ 0 h 921366"/>
                  <a:gd name="connsiteX2-53" fmla="*/ 1572196 w 1572196"/>
                  <a:gd name="connsiteY2-54" fmla="*/ 189846 h 921366"/>
                  <a:gd name="connsiteX3-55" fmla="*/ 279463 w 1572196"/>
                  <a:gd name="connsiteY3-56" fmla="*/ 921366 h 921366"/>
                  <a:gd name="connsiteX0-57" fmla="*/ 279463 w 673036"/>
                  <a:gd name="connsiteY0-58" fmla="*/ 929640 h 929640"/>
                  <a:gd name="connsiteX1-59" fmla="*/ 0 w 673036"/>
                  <a:gd name="connsiteY1-60" fmla="*/ 8274 h 929640"/>
                  <a:gd name="connsiteX2-61" fmla="*/ 673036 w 673036"/>
                  <a:gd name="connsiteY2-62" fmla="*/ 0 h 929640"/>
                  <a:gd name="connsiteX3-63" fmla="*/ 279463 w 673036"/>
                  <a:gd name="connsiteY3-64" fmla="*/ 929640 h 929640"/>
                  <a:gd name="connsiteX0-65" fmla="*/ 1292923 w 1292923"/>
                  <a:gd name="connsiteY0-66" fmla="*/ 266700 h 266700"/>
                  <a:gd name="connsiteX1-67" fmla="*/ 0 w 1292923"/>
                  <a:gd name="connsiteY1-68" fmla="*/ 8274 h 266700"/>
                  <a:gd name="connsiteX2-69" fmla="*/ 673036 w 1292923"/>
                  <a:gd name="connsiteY2-70" fmla="*/ 0 h 266700"/>
                  <a:gd name="connsiteX3-71" fmla="*/ 1292923 w 1292923"/>
                  <a:gd name="connsiteY3-72" fmla="*/ 266700 h 266700"/>
                  <a:gd name="connsiteX0-73" fmla="*/ 1300543 w 1300543"/>
                  <a:gd name="connsiteY0-74" fmla="*/ 266700 h 266700"/>
                  <a:gd name="connsiteX1-75" fmla="*/ 0 w 1300543"/>
                  <a:gd name="connsiteY1-76" fmla="*/ 23514 h 266700"/>
                  <a:gd name="connsiteX2-77" fmla="*/ 680656 w 1300543"/>
                  <a:gd name="connsiteY2-78" fmla="*/ 0 h 266700"/>
                  <a:gd name="connsiteX3-79" fmla="*/ 1300543 w 1300543"/>
                  <a:gd name="connsiteY3-80" fmla="*/ 266700 h 2667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300543" h="266700">
                    <a:moveTo>
                      <a:pt x="1300543" y="266700"/>
                    </a:moveTo>
                    <a:lnTo>
                      <a:pt x="0" y="23514"/>
                    </a:lnTo>
                    <a:lnTo>
                      <a:pt x="680656" y="0"/>
                    </a:lnTo>
                    <a:lnTo>
                      <a:pt x="1300543" y="266700"/>
                    </a:lnTo>
                    <a:close/>
                  </a:path>
                </a:pathLst>
              </a:custGeom>
              <a:solidFill>
                <a:srgbClr val="01B1E2"/>
              </a:solidFill>
              <a:ln>
                <a:noFill/>
              </a:ln>
              <a:effectLst>
                <a:outerShdw blurRad="50800" dist="1016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sp>
        <p:nvSpPr>
          <p:cNvPr id="19462" name="矩形 47"/>
          <p:cNvSpPr>
            <a:spLocks noChangeArrowheads="1"/>
          </p:cNvSpPr>
          <p:nvPr/>
        </p:nvSpPr>
        <p:spPr bwMode="auto">
          <a:xfrm>
            <a:off x="556023" y="501651"/>
            <a:ext cx="2249090" cy="483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sz="2400">
                <a:solidFill>
                  <a:srgbClr val="01C3E3"/>
                </a:solidFill>
                <a:latin typeface="微软雅黑" pitchFamily="34" charset="-122"/>
                <a:ea typeface="微软雅黑" pitchFamily="34" charset="-122"/>
              </a:rPr>
              <a:t>活动专区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805430" y="619125"/>
            <a:ext cx="269875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</a:rPr>
              <a:t>放大，植入广告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260" y="1240155"/>
            <a:ext cx="8179435" cy="5024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图片 1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1A2026"/>
              </a:clrFrom>
              <a:clrTo>
                <a:srgbClr val="1A202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6301" t="67529" b="9962"/>
          <a:stretch>
            <a:fillRect/>
          </a:stretch>
        </p:blipFill>
        <p:spPr bwMode="auto">
          <a:xfrm>
            <a:off x="7658100" y="5346700"/>
            <a:ext cx="1709738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3"/>
          <p:cNvGrpSpPr/>
          <p:nvPr/>
        </p:nvGrpSpPr>
        <p:grpSpPr bwMode="auto">
          <a:xfrm>
            <a:off x="1215628" y="260350"/>
            <a:ext cx="5710238" cy="0"/>
            <a:chOff x="4578283" y="2075543"/>
            <a:chExt cx="7613717" cy="0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4578283" y="2075543"/>
              <a:ext cx="6327831" cy="0"/>
            </a:xfrm>
            <a:prstGeom prst="line">
              <a:avLst/>
            </a:prstGeom>
            <a:ln w="28575">
              <a:solidFill>
                <a:srgbClr val="0095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9070948" y="2075543"/>
              <a:ext cx="3121052" cy="0"/>
            </a:xfrm>
            <a:prstGeom prst="line">
              <a:avLst/>
            </a:prstGeom>
            <a:ln w="28575">
              <a:solidFill>
                <a:srgbClr val="0746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 bwMode="auto">
          <a:xfrm>
            <a:off x="1438275" y="6638926"/>
            <a:ext cx="6074569" cy="4763"/>
            <a:chOff x="0" y="4592805"/>
            <a:chExt cx="8098971" cy="5049"/>
          </a:xfrm>
        </p:grpSpPr>
        <p:cxnSp>
          <p:nvCxnSpPr>
            <p:cNvPr id="47" name="直接连接符 46"/>
            <p:cNvCxnSpPr/>
            <p:nvPr/>
          </p:nvCxnSpPr>
          <p:spPr>
            <a:xfrm>
              <a:off x="0" y="4592805"/>
              <a:ext cx="8098971" cy="0"/>
            </a:xfrm>
            <a:prstGeom prst="line">
              <a:avLst/>
            </a:prstGeom>
            <a:ln w="28575">
              <a:solidFill>
                <a:srgbClr val="0746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0" y="4597854"/>
              <a:ext cx="3990751" cy="0"/>
            </a:xfrm>
            <a:prstGeom prst="line">
              <a:avLst/>
            </a:prstGeom>
            <a:ln w="28575">
              <a:solidFill>
                <a:srgbClr val="0095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25"/>
          <p:cNvGrpSpPr/>
          <p:nvPr/>
        </p:nvGrpSpPr>
        <p:grpSpPr bwMode="auto">
          <a:xfrm>
            <a:off x="-98822" y="-187325"/>
            <a:ext cx="1315641" cy="1427163"/>
            <a:chOff x="-419101" y="-651218"/>
            <a:chExt cx="6413260" cy="5211985"/>
          </a:xfrm>
        </p:grpSpPr>
        <p:pic>
          <p:nvPicPr>
            <p:cNvPr id="19483" name="图片 26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1A2026"/>
                </a:clrFrom>
                <a:clrTo>
                  <a:srgbClr val="1A202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-2" b="40222"/>
            <a:stretch>
              <a:fillRect/>
            </a:stretch>
          </p:blipFill>
          <p:spPr bwMode="auto">
            <a:xfrm>
              <a:off x="-419101" y="-651218"/>
              <a:ext cx="5512501" cy="5211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" name="组合 35"/>
            <p:cNvGrpSpPr/>
            <p:nvPr/>
          </p:nvGrpSpPr>
          <p:grpSpPr bwMode="auto">
            <a:xfrm>
              <a:off x="4650563" y="-28418"/>
              <a:ext cx="1343596" cy="1008973"/>
              <a:chOff x="4650563" y="-28418"/>
              <a:chExt cx="1343596" cy="1008973"/>
            </a:xfrm>
          </p:grpSpPr>
          <p:sp>
            <p:nvSpPr>
              <p:cNvPr id="39" name="等腰三角形 2"/>
              <p:cNvSpPr/>
              <p:nvPr/>
            </p:nvSpPr>
            <p:spPr>
              <a:xfrm>
                <a:off x="4641862" y="-19288"/>
                <a:ext cx="1352297" cy="997181"/>
              </a:xfrm>
              <a:custGeom>
                <a:avLst/>
                <a:gdLst>
                  <a:gd name="connsiteX0" fmla="*/ 0 w 1193673"/>
                  <a:gd name="connsiteY0" fmla="*/ 898506 h 898506"/>
                  <a:gd name="connsiteX1" fmla="*/ 596837 w 1193673"/>
                  <a:gd name="connsiteY1" fmla="*/ 0 h 898506"/>
                  <a:gd name="connsiteX2" fmla="*/ 1193673 w 1193673"/>
                  <a:gd name="connsiteY2" fmla="*/ 898506 h 898506"/>
                  <a:gd name="connsiteX3" fmla="*/ 0 w 1193673"/>
                  <a:gd name="connsiteY3" fmla="*/ 898506 h 898506"/>
                  <a:gd name="connsiteX0-1" fmla="*/ 0 w 1193673"/>
                  <a:gd name="connsiteY0-2" fmla="*/ 1477626 h 1477626"/>
                  <a:gd name="connsiteX1-3" fmla="*/ 429197 w 1193673"/>
                  <a:gd name="connsiteY1-4" fmla="*/ 0 h 1477626"/>
                  <a:gd name="connsiteX2-5" fmla="*/ 1193673 w 1193673"/>
                  <a:gd name="connsiteY2-6" fmla="*/ 1477626 h 1477626"/>
                  <a:gd name="connsiteX3-7" fmla="*/ 0 w 1193673"/>
                  <a:gd name="connsiteY3-8" fmla="*/ 1477626 h 1477626"/>
                  <a:gd name="connsiteX0-9" fmla="*/ 43243 w 764476"/>
                  <a:gd name="connsiteY0-10" fmla="*/ 951846 h 1477626"/>
                  <a:gd name="connsiteX1-11" fmla="*/ 0 w 764476"/>
                  <a:gd name="connsiteY1-12" fmla="*/ 0 h 1477626"/>
                  <a:gd name="connsiteX2-13" fmla="*/ 764476 w 764476"/>
                  <a:gd name="connsiteY2-14" fmla="*/ 1477626 h 1477626"/>
                  <a:gd name="connsiteX3-15" fmla="*/ 43243 w 764476"/>
                  <a:gd name="connsiteY3-16" fmla="*/ 951846 h 1477626"/>
                  <a:gd name="connsiteX0-17" fmla="*/ 50863 w 764476"/>
                  <a:gd name="connsiteY0-18" fmla="*/ 997566 h 1477626"/>
                  <a:gd name="connsiteX1-19" fmla="*/ 0 w 764476"/>
                  <a:gd name="connsiteY1-20" fmla="*/ 0 h 1477626"/>
                  <a:gd name="connsiteX2-21" fmla="*/ 764476 w 764476"/>
                  <a:gd name="connsiteY2-22" fmla="*/ 1477626 h 1477626"/>
                  <a:gd name="connsiteX3-23" fmla="*/ 50863 w 764476"/>
                  <a:gd name="connsiteY3-24" fmla="*/ 997566 h 1477626"/>
                  <a:gd name="connsiteX0-25" fmla="*/ 50863 w 1313116"/>
                  <a:gd name="connsiteY0-26" fmla="*/ 997566 h 997566"/>
                  <a:gd name="connsiteX1-27" fmla="*/ 0 w 1313116"/>
                  <a:gd name="connsiteY1-28" fmla="*/ 0 h 997566"/>
                  <a:gd name="connsiteX2-29" fmla="*/ 1313116 w 1313116"/>
                  <a:gd name="connsiteY2-30" fmla="*/ 266046 h 997566"/>
                  <a:gd name="connsiteX3-31" fmla="*/ 50863 w 1313116"/>
                  <a:gd name="connsiteY3-32" fmla="*/ 997566 h 997566"/>
                  <a:gd name="connsiteX0-33" fmla="*/ 50863 w 1343596"/>
                  <a:gd name="connsiteY0-34" fmla="*/ 997566 h 997566"/>
                  <a:gd name="connsiteX1-35" fmla="*/ 0 w 1343596"/>
                  <a:gd name="connsiteY1-36" fmla="*/ 0 h 997566"/>
                  <a:gd name="connsiteX2-37" fmla="*/ 1343596 w 1343596"/>
                  <a:gd name="connsiteY2-38" fmla="*/ 266046 h 997566"/>
                  <a:gd name="connsiteX3-39" fmla="*/ 50863 w 1343596"/>
                  <a:gd name="connsiteY3-40" fmla="*/ 997566 h 9975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343596" h="997566">
                    <a:moveTo>
                      <a:pt x="50863" y="997566"/>
                    </a:moveTo>
                    <a:lnTo>
                      <a:pt x="0" y="0"/>
                    </a:lnTo>
                    <a:lnTo>
                      <a:pt x="1343596" y="266046"/>
                    </a:lnTo>
                    <a:lnTo>
                      <a:pt x="50863" y="997566"/>
                    </a:lnTo>
                    <a:close/>
                  </a:path>
                </a:pathLst>
              </a:custGeom>
              <a:solidFill>
                <a:srgbClr val="04397B"/>
              </a:solidFill>
              <a:ln>
                <a:noFill/>
              </a:ln>
              <a:effectLst>
                <a:outerShdw blurRad="127000" dist="1016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0" name="等腰三角形 2"/>
              <p:cNvSpPr/>
              <p:nvPr/>
            </p:nvSpPr>
            <p:spPr>
              <a:xfrm>
                <a:off x="4682487" y="-30883"/>
                <a:ext cx="1305870" cy="266691"/>
              </a:xfrm>
              <a:custGeom>
                <a:avLst/>
                <a:gdLst>
                  <a:gd name="connsiteX0" fmla="*/ 0 w 1193673"/>
                  <a:gd name="connsiteY0" fmla="*/ 898506 h 898506"/>
                  <a:gd name="connsiteX1" fmla="*/ 596837 w 1193673"/>
                  <a:gd name="connsiteY1" fmla="*/ 0 h 898506"/>
                  <a:gd name="connsiteX2" fmla="*/ 1193673 w 1193673"/>
                  <a:gd name="connsiteY2" fmla="*/ 898506 h 898506"/>
                  <a:gd name="connsiteX3" fmla="*/ 0 w 1193673"/>
                  <a:gd name="connsiteY3" fmla="*/ 898506 h 898506"/>
                  <a:gd name="connsiteX0-1" fmla="*/ 0 w 1193673"/>
                  <a:gd name="connsiteY0-2" fmla="*/ 1477626 h 1477626"/>
                  <a:gd name="connsiteX1-3" fmla="*/ 429197 w 1193673"/>
                  <a:gd name="connsiteY1-4" fmla="*/ 0 h 1477626"/>
                  <a:gd name="connsiteX2-5" fmla="*/ 1193673 w 1193673"/>
                  <a:gd name="connsiteY2-6" fmla="*/ 1477626 h 1477626"/>
                  <a:gd name="connsiteX3-7" fmla="*/ 0 w 1193673"/>
                  <a:gd name="connsiteY3-8" fmla="*/ 1477626 h 1477626"/>
                  <a:gd name="connsiteX0-9" fmla="*/ 43243 w 764476"/>
                  <a:gd name="connsiteY0-10" fmla="*/ 951846 h 1477626"/>
                  <a:gd name="connsiteX1-11" fmla="*/ 0 w 764476"/>
                  <a:gd name="connsiteY1-12" fmla="*/ 0 h 1477626"/>
                  <a:gd name="connsiteX2-13" fmla="*/ 764476 w 764476"/>
                  <a:gd name="connsiteY2-14" fmla="*/ 1477626 h 1477626"/>
                  <a:gd name="connsiteX3-15" fmla="*/ 43243 w 764476"/>
                  <a:gd name="connsiteY3-16" fmla="*/ 951846 h 1477626"/>
                  <a:gd name="connsiteX0-17" fmla="*/ 50863 w 764476"/>
                  <a:gd name="connsiteY0-18" fmla="*/ 997566 h 1477626"/>
                  <a:gd name="connsiteX1-19" fmla="*/ 0 w 764476"/>
                  <a:gd name="connsiteY1-20" fmla="*/ 0 h 1477626"/>
                  <a:gd name="connsiteX2-21" fmla="*/ 764476 w 764476"/>
                  <a:gd name="connsiteY2-22" fmla="*/ 1477626 h 1477626"/>
                  <a:gd name="connsiteX3-23" fmla="*/ 50863 w 764476"/>
                  <a:gd name="connsiteY3-24" fmla="*/ 997566 h 1477626"/>
                  <a:gd name="connsiteX0-25" fmla="*/ 50863 w 1313116"/>
                  <a:gd name="connsiteY0-26" fmla="*/ 997566 h 997566"/>
                  <a:gd name="connsiteX1-27" fmla="*/ 0 w 1313116"/>
                  <a:gd name="connsiteY1-28" fmla="*/ 0 h 997566"/>
                  <a:gd name="connsiteX2-29" fmla="*/ 1313116 w 1313116"/>
                  <a:gd name="connsiteY2-30" fmla="*/ 266046 h 997566"/>
                  <a:gd name="connsiteX3-31" fmla="*/ 50863 w 1313116"/>
                  <a:gd name="connsiteY3-32" fmla="*/ 997566 h 997566"/>
                  <a:gd name="connsiteX0-33" fmla="*/ 50863 w 1343596"/>
                  <a:gd name="connsiteY0-34" fmla="*/ 997566 h 997566"/>
                  <a:gd name="connsiteX1-35" fmla="*/ 0 w 1343596"/>
                  <a:gd name="connsiteY1-36" fmla="*/ 0 h 997566"/>
                  <a:gd name="connsiteX2-37" fmla="*/ 1343596 w 1343596"/>
                  <a:gd name="connsiteY2-38" fmla="*/ 266046 h 997566"/>
                  <a:gd name="connsiteX3-39" fmla="*/ 50863 w 1343596"/>
                  <a:gd name="connsiteY3-40" fmla="*/ 997566 h 997566"/>
                  <a:gd name="connsiteX0-41" fmla="*/ 355663 w 1648396"/>
                  <a:gd name="connsiteY0-42" fmla="*/ 974706 h 974706"/>
                  <a:gd name="connsiteX1-43" fmla="*/ 0 w 1648396"/>
                  <a:gd name="connsiteY1-44" fmla="*/ 0 h 974706"/>
                  <a:gd name="connsiteX2-45" fmla="*/ 1648396 w 1648396"/>
                  <a:gd name="connsiteY2-46" fmla="*/ 243186 h 974706"/>
                  <a:gd name="connsiteX3-47" fmla="*/ 355663 w 1648396"/>
                  <a:gd name="connsiteY3-48" fmla="*/ 974706 h 974706"/>
                  <a:gd name="connsiteX0-49" fmla="*/ 279463 w 1572196"/>
                  <a:gd name="connsiteY0-50" fmla="*/ 921366 h 921366"/>
                  <a:gd name="connsiteX1-51" fmla="*/ 0 w 1572196"/>
                  <a:gd name="connsiteY1-52" fmla="*/ 0 h 921366"/>
                  <a:gd name="connsiteX2-53" fmla="*/ 1572196 w 1572196"/>
                  <a:gd name="connsiteY2-54" fmla="*/ 189846 h 921366"/>
                  <a:gd name="connsiteX3-55" fmla="*/ 279463 w 1572196"/>
                  <a:gd name="connsiteY3-56" fmla="*/ 921366 h 921366"/>
                  <a:gd name="connsiteX0-57" fmla="*/ 279463 w 673036"/>
                  <a:gd name="connsiteY0-58" fmla="*/ 929640 h 929640"/>
                  <a:gd name="connsiteX1-59" fmla="*/ 0 w 673036"/>
                  <a:gd name="connsiteY1-60" fmla="*/ 8274 h 929640"/>
                  <a:gd name="connsiteX2-61" fmla="*/ 673036 w 673036"/>
                  <a:gd name="connsiteY2-62" fmla="*/ 0 h 929640"/>
                  <a:gd name="connsiteX3-63" fmla="*/ 279463 w 673036"/>
                  <a:gd name="connsiteY3-64" fmla="*/ 929640 h 929640"/>
                  <a:gd name="connsiteX0-65" fmla="*/ 1292923 w 1292923"/>
                  <a:gd name="connsiteY0-66" fmla="*/ 266700 h 266700"/>
                  <a:gd name="connsiteX1-67" fmla="*/ 0 w 1292923"/>
                  <a:gd name="connsiteY1-68" fmla="*/ 8274 h 266700"/>
                  <a:gd name="connsiteX2-69" fmla="*/ 673036 w 1292923"/>
                  <a:gd name="connsiteY2-70" fmla="*/ 0 h 266700"/>
                  <a:gd name="connsiteX3-71" fmla="*/ 1292923 w 1292923"/>
                  <a:gd name="connsiteY3-72" fmla="*/ 266700 h 266700"/>
                  <a:gd name="connsiteX0-73" fmla="*/ 1300543 w 1300543"/>
                  <a:gd name="connsiteY0-74" fmla="*/ 266700 h 266700"/>
                  <a:gd name="connsiteX1-75" fmla="*/ 0 w 1300543"/>
                  <a:gd name="connsiteY1-76" fmla="*/ 23514 h 266700"/>
                  <a:gd name="connsiteX2-77" fmla="*/ 680656 w 1300543"/>
                  <a:gd name="connsiteY2-78" fmla="*/ 0 h 266700"/>
                  <a:gd name="connsiteX3-79" fmla="*/ 1300543 w 1300543"/>
                  <a:gd name="connsiteY3-80" fmla="*/ 266700 h 2667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300543" h="266700">
                    <a:moveTo>
                      <a:pt x="1300543" y="266700"/>
                    </a:moveTo>
                    <a:lnTo>
                      <a:pt x="0" y="23514"/>
                    </a:lnTo>
                    <a:lnTo>
                      <a:pt x="680656" y="0"/>
                    </a:lnTo>
                    <a:lnTo>
                      <a:pt x="1300543" y="266700"/>
                    </a:lnTo>
                    <a:close/>
                  </a:path>
                </a:pathLst>
              </a:custGeom>
              <a:solidFill>
                <a:srgbClr val="01B1E2"/>
              </a:solidFill>
              <a:ln>
                <a:noFill/>
              </a:ln>
              <a:effectLst>
                <a:outerShdw blurRad="50800" dist="1016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sp>
        <p:nvSpPr>
          <p:cNvPr id="19462" name="矩形 47"/>
          <p:cNvSpPr>
            <a:spLocks noChangeArrowheads="1"/>
          </p:cNvSpPr>
          <p:nvPr/>
        </p:nvSpPr>
        <p:spPr bwMode="auto">
          <a:xfrm>
            <a:off x="556023" y="501651"/>
            <a:ext cx="22490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solidFill>
                  <a:srgbClr val="01C3E3"/>
                </a:solidFill>
                <a:latin typeface="微软雅黑" pitchFamily="34" charset="-122"/>
                <a:ea typeface="微软雅黑" pitchFamily="34" charset="-122"/>
              </a:rPr>
              <a:t>图库</a:t>
            </a:r>
            <a:endParaRPr lang="zh-CN" altLang="en-US" sz="2400" dirty="0">
              <a:solidFill>
                <a:srgbClr val="01C3E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805430" y="619125"/>
            <a:ext cx="269875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魔方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1025" name="Picture 1" descr="C:\Users\Administrator\Documents\Tencent Files\2076487428\Image\Group\`S7U8BNEM1ZGY[N]79OG)V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124744"/>
            <a:ext cx="8280920" cy="51845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图片 1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1A2026"/>
              </a:clrFrom>
              <a:clrTo>
                <a:srgbClr val="1A202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6301" t="67529" b="9962"/>
          <a:stretch>
            <a:fillRect/>
          </a:stretch>
        </p:blipFill>
        <p:spPr bwMode="auto">
          <a:xfrm>
            <a:off x="7658100" y="5346700"/>
            <a:ext cx="1709738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3"/>
          <p:cNvGrpSpPr/>
          <p:nvPr/>
        </p:nvGrpSpPr>
        <p:grpSpPr bwMode="auto">
          <a:xfrm>
            <a:off x="1215628" y="260350"/>
            <a:ext cx="5710238" cy="0"/>
            <a:chOff x="4578283" y="2075543"/>
            <a:chExt cx="7613717" cy="0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4578283" y="2075543"/>
              <a:ext cx="6327831" cy="0"/>
            </a:xfrm>
            <a:prstGeom prst="line">
              <a:avLst/>
            </a:prstGeom>
            <a:ln w="28575">
              <a:solidFill>
                <a:srgbClr val="0095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9070948" y="2075543"/>
              <a:ext cx="3121052" cy="0"/>
            </a:xfrm>
            <a:prstGeom prst="line">
              <a:avLst/>
            </a:prstGeom>
            <a:ln w="28575">
              <a:solidFill>
                <a:srgbClr val="0746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 bwMode="auto">
          <a:xfrm>
            <a:off x="1438275" y="6638926"/>
            <a:ext cx="6074569" cy="4763"/>
            <a:chOff x="0" y="4592805"/>
            <a:chExt cx="8098971" cy="5049"/>
          </a:xfrm>
        </p:grpSpPr>
        <p:cxnSp>
          <p:nvCxnSpPr>
            <p:cNvPr id="47" name="直接连接符 46"/>
            <p:cNvCxnSpPr/>
            <p:nvPr/>
          </p:nvCxnSpPr>
          <p:spPr>
            <a:xfrm>
              <a:off x="0" y="4592805"/>
              <a:ext cx="8098971" cy="0"/>
            </a:xfrm>
            <a:prstGeom prst="line">
              <a:avLst/>
            </a:prstGeom>
            <a:ln w="28575">
              <a:solidFill>
                <a:srgbClr val="0746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0" y="4597854"/>
              <a:ext cx="3990751" cy="0"/>
            </a:xfrm>
            <a:prstGeom prst="line">
              <a:avLst/>
            </a:prstGeom>
            <a:ln w="28575">
              <a:solidFill>
                <a:srgbClr val="0095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25"/>
          <p:cNvGrpSpPr/>
          <p:nvPr/>
        </p:nvGrpSpPr>
        <p:grpSpPr bwMode="auto">
          <a:xfrm>
            <a:off x="-98822" y="-187325"/>
            <a:ext cx="1315641" cy="1427163"/>
            <a:chOff x="-419101" y="-651218"/>
            <a:chExt cx="6413260" cy="5211985"/>
          </a:xfrm>
        </p:grpSpPr>
        <p:pic>
          <p:nvPicPr>
            <p:cNvPr id="19483" name="图片 26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1A2026"/>
                </a:clrFrom>
                <a:clrTo>
                  <a:srgbClr val="1A202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-2" b="40222"/>
            <a:stretch>
              <a:fillRect/>
            </a:stretch>
          </p:blipFill>
          <p:spPr bwMode="auto">
            <a:xfrm>
              <a:off x="-419101" y="-651218"/>
              <a:ext cx="5512501" cy="5211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" name="组合 35"/>
            <p:cNvGrpSpPr/>
            <p:nvPr/>
          </p:nvGrpSpPr>
          <p:grpSpPr bwMode="auto">
            <a:xfrm>
              <a:off x="4650563" y="-28418"/>
              <a:ext cx="1343596" cy="1008973"/>
              <a:chOff x="4650563" y="-28418"/>
              <a:chExt cx="1343596" cy="1008973"/>
            </a:xfrm>
          </p:grpSpPr>
          <p:sp>
            <p:nvSpPr>
              <p:cNvPr id="39" name="等腰三角形 2"/>
              <p:cNvSpPr/>
              <p:nvPr/>
            </p:nvSpPr>
            <p:spPr>
              <a:xfrm>
                <a:off x="4641862" y="-19288"/>
                <a:ext cx="1352297" cy="997181"/>
              </a:xfrm>
              <a:custGeom>
                <a:avLst/>
                <a:gdLst>
                  <a:gd name="connsiteX0" fmla="*/ 0 w 1193673"/>
                  <a:gd name="connsiteY0" fmla="*/ 898506 h 898506"/>
                  <a:gd name="connsiteX1" fmla="*/ 596837 w 1193673"/>
                  <a:gd name="connsiteY1" fmla="*/ 0 h 898506"/>
                  <a:gd name="connsiteX2" fmla="*/ 1193673 w 1193673"/>
                  <a:gd name="connsiteY2" fmla="*/ 898506 h 898506"/>
                  <a:gd name="connsiteX3" fmla="*/ 0 w 1193673"/>
                  <a:gd name="connsiteY3" fmla="*/ 898506 h 898506"/>
                  <a:gd name="connsiteX0-1" fmla="*/ 0 w 1193673"/>
                  <a:gd name="connsiteY0-2" fmla="*/ 1477626 h 1477626"/>
                  <a:gd name="connsiteX1-3" fmla="*/ 429197 w 1193673"/>
                  <a:gd name="connsiteY1-4" fmla="*/ 0 h 1477626"/>
                  <a:gd name="connsiteX2-5" fmla="*/ 1193673 w 1193673"/>
                  <a:gd name="connsiteY2-6" fmla="*/ 1477626 h 1477626"/>
                  <a:gd name="connsiteX3-7" fmla="*/ 0 w 1193673"/>
                  <a:gd name="connsiteY3-8" fmla="*/ 1477626 h 1477626"/>
                  <a:gd name="connsiteX0-9" fmla="*/ 43243 w 764476"/>
                  <a:gd name="connsiteY0-10" fmla="*/ 951846 h 1477626"/>
                  <a:gd name="connsiteX1-11" fmla="*/ 0 w 764476"/>
                  <a:gd name="connsiteY1-12" fmla="*/ 0 h 1477626"/>
                  <a:gd name="connsiteX2-13" fmla="*/ 764476 w 764476"/>
                  <a:gd name="connsiteY2-14" fmla="*/ 1477626 h 1477626"/>
                  <a:gd name="connsiteX3-15" fmla="*/ 43243 w 764476"/>
                  <a:gd name="connsiteY3-16" fmla="*/ 951846 h 1477626"/>
                  <a:gd name="connsiteX0-17" fmla="*/ 50863 w 764476"/>
                  <a:gd name="connsiteY0-18" fmla="*/ 997566 h 1477626"/>
                  <a:gd name="connsiteX1-19" fmla="*/ 0 w 764476"/>
                  <a:gd name="connsiteY1-20" fmla="*/ 0 h 1477626"/>
                  <a:gd name="connsiteX2-21" fmla="*/ 764476 w 764476"/>
                  <a:gd name="connsiteY2-22" fmla="*/ 1477626 h 1477626"/>
                  <a:gd name="connsiteX3-23" fmla="*/ 50863 w 764476"/>
                  <a:gd name="connsiteY3-24" fmla="*/ 997566 h 1477626"/>
                  <a:gd name="connsiteX0-25" fmla="*/ 50863 w 1313116"/>
                  <a:gd name="connsiteY0-26" fmla="*/ 997566 h 997566"/>
                  <a:gd name="connsiteX1-27" fmla="*/ 0 w 1313116"/>
                  <a:gd name="connsiteY1-28" fmla="*/ 0 h 997566"/>
                  <a:gd name="connsiteX2-29" fmla="*/ 1313116 w 1313116"/>
                  <a:gd name="connsiteY2-30" fmla="*/ 266046 h 997566"/>
                  <a:gd name="connsiteX3-31" fmla="*/ 50863 w 1313116"/>
                  <a:gd name="connsiteY3-32" fmla="*/ 997566 h 997566"/>
                  <a:gd name="connsiteX0-33" fmla="*/ 50863 w 1343596"/>
                  <a:gd name="connsiteY0-34" fmla="*/ 997566 h 997566"/>
                  <a:gd name="connsiteX1-35" fmla="*/ 0 w 1343596"/>
                  <a:gd name="connsiteY1-36" fmla="*/ 0 h 997566"/>
                  <a:gd name="connsiteX2-37" fmla="*/ 1343596 w 1343596"/>
                  <a:gd name="connsiteY2-38" fmla="*/ 266046 h 997566"/>
                  <a:gd name="connsiteX3-39" fmla="*/ 50863 w 1343596"/>
                  <a:gd name="connsiteY3-40" fmla="*/ 997566 h 9975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343596" h="997566">
                    <a:moveTo>
                      <a:pt x="50863" y="997566"/>
                    </a:moveTo>
                    <a:lnTo>
                      <a:pt x="0" y="0"/>
                    </a:lnTo>
                    <a:lnTo>
                      <a:pt x="1343596" y="266046"/>
                    </a:lnTo>
                    <a:lnTo>
                      <a:pt x="50863" y="997566"/>
                    </a:lnTo>
                    <a:close/>
                  </a:path>
                </a:pathLst>
              </a:custGeom>
              <a:solidFill>
                <a:srgbClr val="04397B"/>
              </a:solidFill>
              <a:ln>
                <a:noFill/>
              </a:ln>
              <a:effectLst>
                <a:outerShdw blurRad="127000" dist="1016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0" name="等腰三角形 2"/>
              <p:cNvSpPr/>
              <p:nvPr/>
            </p:nvSpPr>
            <p:spPr>
              <a:xfrm>
                <a:off x="4682487" y="-30883"/>
                <a:ext cx="1305870" cy="266691"/>
              </a:xfrm>
              <a:custGeom>
                <a:avLst/>
                <a:gdLst>
                  <a:gd name="connsiteX0" fmla="*/ 0 w 1193673"/>
                  <a:gd name="connsiteY0" fmla="*/ 898506 h 898506"/>
                  <a:gd name="connsiteX1" fmla="*/ 596837 w 1193673"/>
                  <a:gd name="connsiteY1" fmla="*/ 0 h 898506"/>
                  <a:gd name="connsiteX2" fmla="*/ 1193673 w 1193673"/>
                  <a:gd name="connsiteY2" fmla="*/ 898506 h 898506"/>
                  <a:gd name="connsiteX3" fmla="*/ 0 w 1193673"/>
                  <a:gd name="connsiteY3" fmla="*/ 898506 h 898506"/>
                  <a:gd name="connsiteX0-1" fmla="*/ 0 w 1193673"/>
                  <a:gd name="connsiteY0-2" fmla="*/ 1477626 h 1477626"/>
                  <a:gd name="connsiteX1-3" fmla="*/ 429197 w 1193673"/>
                  <a:gd name="connsiteY1-4" fmla="*/ 0 h 1477626"/>
                  <a:gd name="connsiteX2-5" fmla="*/ 1193673 w 1193673"/>
                  <a:gd name="connsiteY2-6" fmla="*/ 1477626 h 1477626"/>
                  <a:gd name="connsiteX3-7" fmla="*/ 0 w 1193673"/>
                  <a:gd name="connsiteY3-8" fmla="*/ 1477626 h 1477626"/>
                  <a:gd name="connsiteX0-9" fmla="*/ 43243 w 764476"/>
                  <a:gd name="connsiteY0-10" fmla="*/ 951846 h 1477626"/>
                  <a:gd name="connsiteX1-11" fmla="*/ 0 w 764476"/>
                  <a:gd name="connsiteY1-12" fmla="*/ 0 h 1477626"/>
                  <a:gd name="connsiteX2-13" fmla="*/ 764476 w 764476"/>
                  <a:gd name="connsiteY2-14" fmla="*/ 1477626 h 1477626"/>
                  <a:gd name="connsiteX3-15" fmla="*/ 43243 w 764476"/>
                  <a:gd name="connsiteY3-16" fmla="*/ 951846 h 1477626"/>
                  <a:gd name="connsiteX0-17" fmla="*/ 50863 w 764476"/>
                  <a:gd name="connsiteY0-18" fmla="*/ 997566 h 1477626"/>
                  <a:gd name="connsiteX1-19" fmla="*/ 0 w 764476"/>
                  <a:gd name="connsiteY1-20" fmla="*/ 0 h 1477626"/>
                  <a:gd name="connsiteX2-21" fmla="*/ 764476 w 764476"/>
                  <a:gd name="connsiteY2-22" fmla="*/ 1477626 h 1477626"/>
                  <a:gd name="connsiteX3-23" fmla="*/ 50863 w 764476"/>
                  <a:gd name="connsiteY3-24" fmla="*/ 997566 h 1477626"/>
                  <a:gd name="connsiteX0-25" fmla="*/ 50863 w 1313116"/>
                  <a:gd name="connsiteY0-26" fmla="*/ 997566 h 997566"/>
                  <a:gd name="connsiteX1-27" fmla="*/ 0 w 1313116"/>
                  <a:gd name="connsiteY1-28" fmla="*/ 0 h 997566"/>
                  <a:gd name="connsiteX2-29" fmla="*/ 1313116 w 1313116"/>
                  <a:gd name="connsiteY2-30" fmla="*/ 266046 h 997566"/>
                  <a:gd name="connsiteX3-31" fmla="*/ 50863 w 1313116"/>
                  <a:gd name="connsiteY3-32" fmla="*/ 997566 h 997566"/>
                  <a:gd name="connsiteX0-33" fmla="*/ 50863 w 1343596"/>
                  <a:gd name="connsiteY0-34" fmla="*/ 997566 h 997566"/>
                  <a:gd name="connsiteX1-35" fmla="*/ 0 w 1343596"/>
                  <a:gd name="connsiteY1-36" fmla="*/ 0 h 997566"/>
                  <a:gd name="connsiteX2-37" fmla="*/ 1343596 w 1343596"/>
                  <a:gd name="connsiteY2-38" fmla="*/ 266046 h 997566"/>
                  <a:gd name="connsiteX3-39" fmla="*/ 50863 w 1343596"/>
                  <a:gd name="connsiteY3-40" fmla="*/ 997566 h 997566"/>
                  <a:gd name="connsiteX0-41" fmla="*/ 355663 w 1648396"/>
                  <a:gd name="connsiteY0-42" fmla="*/ 974706 h 974706"/>
                  <a:gd name="connsiteX1-43" fmla="*/ 0 w 1648396"/>
                  <a:gd name="connsiteY1-44" fmla="*/ 0 h 974706"/>
                  <a:gd name="connsiteX2-45" fmla="*/ 1648396 w 1648396"/>
                  <a:gd name="connsiteY2-46" fmla="*/ 243186 h 974706"/>
                  <a:gd name="connsiteX3-47" fmla="*/ 355663 w 1648396"/>
                  <a:gd name="connsiteY3-48" fmla="*/ 974706 h 974706"/>
                  <a:gd name="connsiteX0-49" fmla="*/ 279463 w 1572196"/>
                  <a:gd name="connsiteY0-50" fmla="*/ 921366 h 921366"/>
                  <a:gd name="connsiteX1-51" fmla="*/ 0 w 1572196"/>
                  <a:gd name="connsiteY1-52" fmla="*/ 0 h 921366"/>
                  <a:gd name="connsiteX2-53" fmla="*/ 1572196 w 1572196"/>
                  <a:gd name="connsiteY2-54" fmla="*/ 189846 h 921366"/>
                  <a:gd name="connsiteX3-55" fmla="*/ 279463 w 1572196"/>
                  <a:gd name="connsiteY3-56" fmla="*/ 921366 h 921366"/>
                  <a:gd name="connsiteX0-57" fmla="*/ 279463 w 673036"/>
                  <a:gd name="connsiteY0-58" fmla="*/ 929640 h 929640"/>
                  <a:gd name="connsiteX1-59" fmla="*/ 0 w 673036"/>
                  <a:gd name="connsiteY1-60" fmla="*/ 8274 h 929640"/>
                  <a:gd name="connsiteX2-61" fmla="*/ 673036 w 673036"/>
                  <a:gd name="connsiteY2-62" fmla="*/ 0 h 929640"/>
                  <a:gd name="connsiteX3-63" fmla="*/ 279463 w 673036"/>
                  <a:gd name="connsiteY3-64" fmla="*/ 929640 h 929640"/>
                  <a:gd name="connsiteX0-65" fmla="*/ 1292923 w 1292923"/>
                  <a:gd name="connsiteY0-66" fmla="*/ 266700 h 266700"/>
                  <a:gd name="connsiteX1-67" fmla="*/ 0 w 1292923"/>
                  <a:gd name="connsiteY1-68" fmla="*/ 8274 h 266700"/>
                  <a:gd name="connsiteX2-69" fmla="*/ 673036 w 1292923"/>
                  <a:gd name="connsiteY2-70" fmla="*/ 0 h 266700"/>
                  <a:gd name="connsiteX3-71" fmla="*/ 1292923 w 1292923"/>
                  <a:gd name="connsiteY3-72" fmla="*/ 266700 h 266700"/>
                  <a:gd name="connsiteX0-73" fmla="*/ 1300543 w 1300543"/>
                  <a:gd name="connsiteY0-74" fmla="*/ 266700 h 266700"/>
                  <a:gd name="connsiteX1-75" fmla="*/ 0 w 1300543"/>
                  <a:gd name="connsiteY1-76" fmla="*/ 23514 h 266700"/>
                  <a:gd name="connsiteX2-77" fmla="*/ 680656 w 1300543"/>
                  <a:gd name="connsiteY2-78" fmla="*/ 0 h 266700"/>
                  <a:gd name="connsiteX3-79" fmla="*/ 1300543 w 1300543"/>
                  <a:gd name="connsiteY3-80" fmla="*/ 266700 h 2667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300543" h="266700">
                    <a:moveTo>
                      <a:pt x="1300543" y="266700"/>
                    </a:moveTo>
                    <a:lnTo>
                      <a:pt x="0" y="23514"/>
                    </a:lnTo>
                    <a:lnTo>
                      <a:pt x="680656" y="0"/>
                    </a:lnTo>
                    <a:lnTo>
                      <a:pt x="1300543" y="266700"/>
                    </a:lnTo>
                    <a:close/>
                  </a:path>
                </a:pathLst>
              </a:custGeom>
              <a:solidFill>
                <a:srgbClr val="01B1E2"/>
              </a:solidFill>
              <a:ln>
                <a:noFill/>
              </a:ln>
              <a:effectLst>
                <a:outerShdw blurRad="50800" dist="1016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sp>
        <p:nvSpPr>
          <p:cNvPr id="19462" name="矩形 47"/>
          <p:cNvSpPr>
            <a:spLocks noChangeArrowheads="1"/>
          </p:cNvSpPr>
          <p:nvPr/>
        </p:nvSpPr>
        <p:spPr bwMode="auto">
          <a:xfrm>
            <a:off x="556023" y="501651"/>
            <a:ext cx="2249090" cy="483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sz="2400">
                <a:solidFill>
                  <a:srgbClr val="01C3E3"/>
                </a:solidFill>
                <a:latin typeface="微软雅黑" pitchFamily="34" charset="-122"/>
                <a:ea typeface="微软雅黑" pitchFamily="34" charset="-122"/>
              </a:rPr>
              <a:t>明星大碟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805430" y="619125"/>
            <a:ext cx="269875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</a:rPr>
              <a:t>点击切换</a:t>
            </a:r>
          </a:p>
        </p:txBody>
      </p:sp>
      <p:pic>
        <p:nvPicPr>
          <p:cNvPr id="4098" name="Picture 2" descr="C:\Users\Administrator\Desktop\2016-10-20_18294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124744"/>
            <a:ext cx="8325463" cy="50405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图片 1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1A2026"/>
              </a:clrFrom>
              <a:clrTo>
                <a:srgbClr val="1A202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6301" t="67529" b="9962"/>
          <a:stretch>
            <a:fillRect/>
          </a:stretch>
        </p:blipFill>
        <p:spPr bwMode="auto">
          <a:xfrm>
            <a:off x="7658100" y="5346700"/>
            <a:ext cx="1709738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3"/>
          <p:cNvGrpSpPr/>
          <p:nvPr/>
        </p:nvGrpSpPr>
        <p:grpSpPr bwMode="auto">
          <a:xfrm>
            <a:off x="1215628" y="260350"/>
            <a:ext cx="5710238" cy="0"/>
            <a:chOff x="4578283" y="2075543"/>
            <a:chExt cx="7613717" cy="0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4578283" y="2075543"/>
              <a:ext cx="6327831" cy="0"/>
            </a:xfrm>
            <a:prstGeom prst="line">
              <a:avLst/>
            </a:prstGeom>
            <a:ln w="28575">
              <a:solidFill>
                <a:srgbClr val="0095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9070948" y="2075543"/>
              <a:ext cx="3121052" cy="0"/>
            </a:xfrm>
            <a:prstGeom prst="line">
              <a:avLst/>
            </a:prstGeom>
            <a:ln w="28575">
              <a:solidFill>
                <a:srgbClr val="0746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 bwMode="auto">
          <a:xfrm>
            <a:off x="1438275" y="6638926"/>
            <a:ext cx="6074569" cy="4763"/>
            <a:chOff x="0" y="4592805"/>
            <a:chExt cx="8098971" cy="5049"/>
          </a:xfrm>
        </p:grpSpPr>
        <p:cxnSp>
          <p:nvCxnSpPr>
            <p:cNvPr id="47" name="直接连接符 46"/>
            <p:cNvCxnSpPr/>
            <p:nvPr/>
          </p:nvCxnSpPr>
          <p:spPr>
            <a:xfrm>
              <a:off x="0" y="4592805"/>
              <a:ext cx="8098971" cy="0"/>
            </a:xfrm>
            <a:prstGeom prst="line">
              <a:avLst/>
            </a:prstGeom>
            <a:ln w="28575">
              <a:solidFill>
                <a:srgbClr val="0746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0" y="4597854"/>
              <a:ext cx="3990751" cy="0"/>
            </a:xfrm>
            <a:prstGeom prst="line">
              <a:avLst/>
            </a:prstGeom>
            <a:ln w="28575">
              <a:solidFill>
                <a:srgbClr val="0095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25"/>
          <p:cNvGrpSpPr/>
          <p:nvPr/>
        </p:nvGrpSpPr>
        <p:grpSpPr bwMode="auto">
          <a:xfrm>
            <a:off x="-98822" y="-187325"/>
            <a:ext cx="1315641" cy="1427163"/>
            <a:chOff x="-419101" y="-651218"/>
            <a:chExt cx="6413260" cy="5211985"/>
          </a:xfrm>
        </p:grpSpPr>
        <p:pic>
          <p:nvPicPr>
            <p:cNvPr id="19483" name="图片 26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1A2026"/>
                </a:clrFrom>
                <a:clrTo>
                  <a:srgbClr val="1A202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-2" b="40222"/>
            <a:stretch>
              <a:fillRect/>
            </a:stretch>
          </p:blipFill>
          <p:spPr bwMode="auto">
            <a:xfrm>
              <a:off x="-419101" y="-651218"/>
              <a:ext cx="5512501" cy="5211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" name="组合 35"/>
            <p:cNvGrpSpPr/>
            <p:nvPr/>
          </p:nvGrpSpPr>
          <p:grpSpPr bwMode="auto">
            <a:xfrm>
              <a:off x="4650563" y="-28418"/>
              <a:ext cx="1343596" cy="1008973"/>
              <a:chOff x="4650563" y="-28418"/>
              <a:chExt cx="1343596" cy="1008973"/>
            </a:xfrm>
          </p:grpSpPr>
          <p:sp>
            <p:nvSpPr>
              <p:cNvPr id="39" name="等腰三角形 2"/>
              <p:cNvSpPr/>
              <p:nvPr/>
            </p:nvSpPr>
            <p:spPr>
              <a:xfrm>
                <a:off x="4641862" y="-19288"/>
                <a:ext cx="1352297" cy="997181"/>
              </a:xfrm>
              <a:custGeom>
                <a:avLst/>
                <a:gdLst>
                  <a:gd name="connsiteX0" fmla="*/ 0 w 1193673"/>
                  <a:gd name="connsiteY0" fmla="*/ 898506 h 898506"/>
                  <a:gd name="connsiteX1" fmla="*/ 596837 w 1193673"/>
                  <a:gd name="connsiteY1" fmla="*/ 0 h 898506"/>
                  <a:gd name="connsiteX2" fmla="*/ 1193673 w 1193673"/>
                  <a:gd name="connsiteY2" fmla="*/ 898506 h 898506"/>
                  <a:gd name="connsiteX3" fmla="*/ 0 w 1193673"/>
                  <a:gd name="connsiteY3" fmla="*/ 898506 h 898506"/>
                  <a:gd name="connsiteX0-1" fmla="*/ 0 w 1193673"/>
                  <a:gd name="connsiteY0-2" fmla="*/ 1477626 h 1477626"/>
                  <a:gd name="connsiteX1-3" fmla="*/ 429197 w 1193673"/>
                  <a:gd name="connsiteY1-4" fmla="*/ 0 h 1477626"/>
                  <a:gd name="connsiteX2-5" fmla="*/ 1193673 w 1193673"/>
                  <a:gd name="connsiteY2-6" fmla="*/ 1477626 h 1477626"/>
                  <a:gd name="connsiteX3-7" fmla="*/ 0 w 1193673"/>
                  <a:gd name="connsiteY3-8" fmla="*/ 1477626 h 1477626"/>
                  <a:gd name="connsiteX0-9" fmla="*/ 43243 w 764476"/>
                  <a:gd name="connsiteY0-10" fmla="*/ 951846 h 1477626"/>
                  <a:gd name="connsiteX1-11" fmla="*/ 0 w 764476"/>
                  <a:gd name="connsiteY1-12" fmla="*/ 0 h 1477626"/>
                  <a:gd name="connsiteX2-13" fmla="*/ 764476 w 764476"/>
                  <a:gd name="connsiteY2-14" fmla="*/ 1477626 h 1477626"/>
                  <a:gd name="connsiteX3-15" fmla="*/ 43243 w 764476"/>
                  <a:gd name="connsiteY3-16" fmla="*/ 951846 h 1477626"/>
                  <a:gd name="connsiteX0-17" fmla="*/ 50863 w 764476"/>
                  <a:gd name="connsiteY0-18" fmla="*/ 997566 h 1477626"/>
                  <a:gd name="connsiteX1-19" fmla="*/ 0 w 764476"/>
                  <a:gd name="connsiteY1-20" fmla="*/ 0 h 1477626"/>
                  <a:gd name="connsiteX2-21" fmla="*/ 764476 w 764476"/>
                  <a:gd name="connsiteY2-22" fmla="*/ 1477626 h 1477626"/>
                  <a:gd name="connsiteX3-23" fmla="*/ 50863 w 764476"/>
                  <a:gd name="connsiteY3-24" fmla="*/ 997566 h 1477626"/>
                  <a:gd name="connsiteX0-25" fmla="*/ 50863 w 1313116"/>
                  <a:gd name="connsiteY0-26" fmla="*/ 997566 h 997566"/>
                  <a:gd name="connsiteX1-27" fmla="*/ 0 w 1313116"/>
                  <a:gd name="connsiteY1-28" fmla="*/ 0 h 997566"/>
                  <a:gd name="connsiteX2-29" fmla="*/ 1313116 w 1313116"/>
                  <a:gd name="connsiteY2-30" fmla="*/ 266046 h 997566"/>
                  <a:gd name="connsiteX3-31" fmla="*/ 50863 w 1313116"/>
                  <a:gd name="connsiteY3-32" fmla="*/ 997566 h 997566"/>
                  <a:gd name="connsiteX0-33" fmla="*/ 50863 w 1343596"/>
                  <a:gd name="connsiteY0-34" fmla="*/ 997566 h 997566"/>
                  <a:gd name="connsiteX1-35" fmla="*/ 0 w 1343596"/>
                  <a:gd name="connsiteY1-36" fmla="*/ 0 h 997566"/>
                  <a:gd name="connsiteX2-37" fmla="*/ 1343596 w 1343596"/>
                  <a:gd name="connsiteY2-38" fmla="*/ 266046 h 997566"/>
                  <a:gd name="connsiteX3-39" fmla="*/ 50863 w 1343596"/>
                  <a:gd name="connsiteY3-40" fmla="*/ 997566 h 9975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343596" h="997566">
                    <a:moveTo>
                      <a:pt x="50863" y="997566"/>
                    </a:moveTo>
                    <a:lnTo>
                      <a:pt x="0" y="0"/>
                    </a:lnTo>
                    <a:lnTo>
                      <a:pt x="1343596" y="266046"/>
                    </a:lnTo>
                    <a:lnTo>
                      <a:pt x="50863" y="997566"/>
                    </a:lnTo>
                    <a:close/>
                  </a:path>
                </a:pathLst>
              </a:custGeom>
              <a:solidFill>
                <a:srgbClr val="04397B"/>
              </a:solidFill>
              <a:ln>
                <a:noFill/>
              </a:ln>
              <a:effectLst>
                <a:outerShdw blurRad="127000" dist="1016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0" name="等腰三角形 2"/>
              <p:cNvSpPr/>
              <p:nvPr/>
            </p:nvSpPr>
            <p:spPr>
              <a:xfrm>
                <a:off x="4682487" y="-30883"/>
                <a:ext cx="1305870" cy="266691"/>
              </a:xfrm>
              <a:custGeom>
                <a:avLst/>
                <a:gdLst>
                  <a:gd name="connsiteX0" fmla="*/ 0 w 1193673"/>
                  <a:gd name="connsiteY0" fmla="*/ 898506 h 898506"/>
                  <a:gd name="connsiteX1" fmla="*/ 596837 w 1193673"/>
                  <a:gd name="connsiteY1" fmla="*/ 0 h 898506"/>
                  <a:gd name="connsiteX2" fmla="*/ 1193673 w 1193673"/>
                  <a:gd name="connsiteY2" fmla="*/ 898506 h 898506"/>
                  <a:gd name="connsiteX3" fmla="*/ 0 w 1193673"/>
                  <a:gd name="connsiteY3" fmla="*/ 898506 h 898506"/>
                  <a:gd name="connsiteX0-1" fmla="*/ 0 w 1193673"/>
                  <a:gd name="connsiteY0-2" fmla="*/ 1477626 h 1477626"/>
                  <a:gd name="connsiteX1-3" fmla="*/ 429197 w 1193673"/>
                  <a:gd name="connsiteY1-4" fmla="*/ 0 h 1477626"/>
                  <a:gd name="connsiteX2-5" fmla="*/ 1193673 w 1193673"/>
                  <a:gd name="connsiteY2-6" fmla="*/ 1477626 h 1477626"/>
                  <a:gd name="connsiteX3-7" fmla="*/ 0 w 1193673"/>
                  <a:gd name="connsiteY3-8" fmla="*/ 1477626 h 1477626"/>
                  <a:gd name="connsiteX0-9" fmla="*/ 43243 w 764476"/>
                  <a:gd name="connsiteY0-10" fmla="*/ 951846 h 1477626"/>
                  <a:gd name="connsiteX1-11" fmla="*/ 0 w 764476"/>
                  <a:gd name="connsiteY1-12" fmla="*/ 0 h 1477626"/>
                  <a:gd name="connsiteX2-13" fmla="*/ 764476 w 764476"/>
                  <a:gd name="connsiteY2-14" fmla="*/ 1477626 h 1477626"/>
                  <a:gd name="connsiteX3-15" fmla="*/ 43243 w 764476"/>
                  <a:gd name="connsiteY3-16" fmla="*/ 951846 h 1477626"/>
                  <a:gd name="connsiteX0-17" fmla="*/ 50863 w 764476"/>
                  <a:gd name="connsiteY0-18" fmla="*/ 997566 h 1477626"/>
                  <a:gd name="connsiteX1-19" fmla="*/ 0 w 764476"/>
                  <a:gd name="connsiteY1-20" fmla="*/ 0 h 1477626"/>
                  <a:gd name="connsiteX2-21" fmla="*/ 764476 w 764476"/>
                  <a:gd name="connsiteY2-22" fmla="*/ 1477626 h 1477626"/>
                  <a:gd name="connsiteX3-23" fmla="*/ 50863 w 764476"/>
                  <a:gd name="connsiteY3-24" fmla="*/ 997566 h 1477626"/>
                  <a:gd name="connsiteX0-25" fmla="*/ 50863 w 1313116"/>
                  <a:gd name="connsiteY0-26" fmla="*/ 997566 h 997566"/>
                  <a:gd name="connsiteX1-27" fmla="*/ 0 w 1313116"/>
                  <a:gd name="connsiteY1-28" fmla="*/ 0 h 997566"/>
                  <a:gd name="connsiteX2-29" fmla="*/ 1313116 w 1313116"/>
                  <a:gd name="connsiteY2-30" fmla="*/ 266046 h 997566"/>
                  <a:gd name="connsiteX3-31" fmla="*/ 50863 w 1313116"/>
                  <a:gd name="connsiteY3-32" fmla="*/ 997566 h 997566"/>
                  <a:gd name="connsiteX0-33" fmla="*/ 50863 w 1343596"/>
                  <a:gd name="connsiteY0-34" fmla="*/ 997566 h 997566"/>
                  <a:gd name="connsiteX1-35" fmla="*/ 0 w 1343596"/>
                  <a:gd name="connsiteY1-36" fmla="*/ 0 h 997566"/>
                  <a:gd name="connsiteX2-37" fmla="*/ 1343596 w 1343596"/>
                  <a:gd name="connsiteY2-38" fmla="*/ 266046 h 997566"/>
                  <a:gd name="connsiteX3-39" fmla="*/ 50863 w 1343596"/>
                  <a:gd name="connsiteY3-40" fmla="*/ 997566 h 997566"/>
                  <a:gd name="connsiteX0-41" fmla="*/ 355663 w 1648396"/>
                  <a:gd name="connsiteY0-42" fmla="*/ 974706 h 974706"/>
                  <a:gd name="connsiteX1-43" fmla="*/ 0 w 1648396"/>
                  <a:gd name="connsiteY1-44" fmla="*/ 0 h 974706"/>
                  <a:gd name="connsiteX2-45" fmla="*/ 1648396 w 1648396"/>
                  <a:gd name="connsiteY2-46" fmla="*/ 243186 h 974706"/>
                  <a:gd name="connsiteX3-47" fmla="*/ 355663 w 1648396"/>
                  <a:gd name="connsiteY3-48" fmla="*/ 974706 h 974706"/>
                  <a:gd name="connsiteX0-49" fmla="*/ 279463 w 1572196"/>
                  <a:gd name="connsiteY0-50" fmla="*/ 921366 h 921366"/>
                  <a:gd name="connsiteX1-51" fmla="*/ 0 w 1572196"/>
                  <a:gd name="connsiteY1-52" fmla="*/ 0 h 921366"/>
                  <a:gd name="connsiteX2-53" fmla="*/ 1572196 w 1572196"/>
                  <a:gd name="connsiteY2-54" fmla="*/ 189846 h 921366"/>
                  <a:gd name="connsiteX3-55" fmla="*/ 279463 w 1572196"/>
                  <a:gd name="connsiteY3-56" fmla="*/ 921366 h 921366"/>
                  <a:gd name="connsiteX0-57" fmla="*/ 279463 w 673036"/>
                  <a:gd name="connsiteY0-58" fmla="*/ 929640 h 929640"/>
                  <a:gd name="connsiteX1-59" fmla="*/ 0 w 673036"/>
                  <a:gd name="connsiteY1-60" fmla="*/ 8274 h 929640"/>
                  <a:gd name="connsiteX2-61" fmla="*/ 673036 w 673036"/>
                  <a:gd name="connsiteY2-62" fmla="*/ 0 h 929640"/>
                  <a:gd name="connsiteX3-63" fmla="*/ 279463 w 673036"/>
                  <a:gd name="connsiteY3-64" fmla="*/ 929640 h 929640"/>
                  <a:gd name="connsiteX0-65" fmla="*/ 1292923 w 1292923"/>
                  <a:gd name="connsiteY0-66" fmla="*/ 266700 h 266700"/>
                  <a:gd name="connsiteX1-67" fmla="*/ 0 w 1292923"/>
                  <a:gd name="connsiteY1-68" fmla="*/ 8274 h 266700"/>
                  <a:gd name="connsiteX2-69" fmla="*/ 673036 w 1292923"/>
                  <a:gd name="connsiteY2-70" fmla="*/ 0 h 266700"/>
                  <a:gd name="connsiteX3-71" fmla="*/ 1292923 w 1292923"/>
                  <a:gd name="connsiteY3-72" fmla="*/ 266700 h 266700"/>
                  <a:gd name="connsiteX0-73" fmla="*/ 1300543 w 1300543"/>
                  <a:gd name="connsiteY0-74" fmla="*/ 266700 h 266700"/>
                  <a:gd name="connsiteX1-75" fmla="*/ 0 w 1300543"/>
                  <a:gd name="connsiteY1-76" fmla="*/ 23514 h 266700"/>
                  <a:gd name="connsiteX2-77" fmla="*/ 680656 w 1300543"/>
                  <a:gd name="connsiteY2-78" fmla="*/ 0 h 266700"/>
                  <a:gd name="connsiteX3-79" fmla="*/ 1300543 w 1300543"/>
                  <a:gd name="connsiteY3-80" fmla="*/ 266700 h 2667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300543" h="266700">
                    <a:moveTo>
                      <a:pt x="1300543" y="266700"/>
                    </a:moveTo>
                    <a:lnTo>
                      <a:pt x="0" y="23514"/>
                    </a:lnTo>
                    <a:lnTo>
                      <a:pt x="680656" y="0"/>
                    </a:lnTo>
                    <a:lnTo>
                      <a:pt x="1300543" y="266700"/>
                    </a:lnTo>
                    <a:close/>
                  </a:path>
                </a:pathLst>
              </a:custGeom>
              <a:solidFill>
                <a:srgbClr val="01B1E2"/>
              </a:solidFill>
              <a:ln>
                <a:noFill/>
              </a:ln>
              <a:effectLst>
                <a:outerShdw blurRad="50800" dist="1016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sp>
        <p:nvSpPr>
          <p:cNvPr id="19462" name="矩形 47"/>
          <p:cNvSpPr>
            <a:spLocks noChangeArrowheads="1"/>
          </p:cNvSpPr>
          <p:nvPr/>
        </p:nvSpPr>
        <p:spPr bwMode="auto">
          <a:xfrm>
            <a:off x="556023" y="501651"/>
            <a:ext cx="2249090" cy="483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sz="2400">
                <a:solidFill>
                  <a:srgbClr val="01C3E3"/>
                </a:solidFill>
                <a:latin typeface="微软雅黑" pitchFamily="34" charset="-122"/>
                <a:ea typeface="微软雅黑" pitchFamily="34" charset="-122"/>
              </a:rPr>
              <a:t>论坛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805430" y="619125"/>
            <a:ext cx="269875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登录，轮</a:t>
            </a:r>
            <a:r>
              <a:rPr lang="zh-CN" altLang="en-US" b="1" dirty="0" smtClean="0">
                <a:solidFill>
                  <a:schemeClr val="bg1"/>
                </a:solidFill>
              </a:rPr>
              <a:t>播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260" y="1240155"/>
            <a:ext cx="8119110" cy="49796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图片 1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1A2026"/>
              </a:clrFrom>
              <a:clrTo>
                <a:srgbClr val="1A202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6301" t="67529" b="9962"/>
          <a:stretch>
            <a:fillRect/>
          </a:stretch>
        </p:blipFill>
        <p:spPr bwMode="auto">
          <a:xfrm>
            <a:off x="7658100" y="5346700"/>
            <a:ext cx="1709738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3"/>
          <p:cNvGrpSpPr/>
          <p:nvPr/>
        </p:nvGrpSpPr>
        <p:grpSpPr bwMode="auto">
          <a:xfrm>
            <a:off x="1215628" y="260350"/>
            <a:ext cx="5710238" cy="0"/>
            <a:chOff x="4578283" y="2075543"/>
            <a:chExt cx="7613717" cy="0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4578283" y="2075543"/>
              <a:ext cx="6327831" cy="0"/>
            </a:xfrm>
            <a:prstGeom prst="line">
              <a:avLst/>
            </a:prstGeom>
            <a:ln w="28575">
              <a:solidFill>
                <a:srgbClr val="0095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9070948" y="2075543"/>
              <a:ext cx="3121052" cy="0"/>
            </a:xfrm>
            <a:prstGeom prst="line">
              <a:avLst/>
            </a:prstGeom>
            <a:ln w="28575">
              <a:solidFill>
                <a:srgbClr val="0746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 bwMode="auto">
          <a:xfrm>
            <a:off x="1438275" y="6638926"/>
            <a:ext cx="6074569" cy="4763"/>
            <a:chOff x="0" y="4592805"/>
            <a:chExt cx="8098971" cy="5049"/>
          </a:xfrm>
        </p:grpSpPr>
        <p:cxnSp>
          <p:nvCxnSpPr>
            <p:cNvPr id="47" name="直接连接符 46"/>
            <p:cNvCxnSpPr/>
            <p:nvPr/>
          </p:nvCxnSpPr>
          <p:spPr>
            <a:xfrm>
              <a:off x="0" y="4592805"/>
              <a:ext cx="8098971" cy="0"/>
            </a:xfrm>
            <a:prstGeom prst="line">
              <a:avLst/>
            </a:prstGeom>
            <a:ln w="28575">
              <a:solidFill>
                <a:srgbClr val="0746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0" y="4597854"/>
              <a:ext cx="3990751" cy="0"/>
            </a:xfrm>
            <a:prstGeom prst="line">
              <a:avLst/>
            </a:prstGeom>
            <a:ln w="28575">
              <a:solidFill>
                <a:srgbClr val="0095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25"/>
          <p:cNvGrpSpPr/>
          <p:nvPr/>
        </p:nvGrpSpPr>
        <p:grpSpPr bwMode="auto">
          <a:xfrm>
            <a:off x="-98822" y="-187325"/>
            <a:ext cx="1315641" cy="1427163"/>
            <a:chOff x="-419101" y="-651218"/>
            <a:chExt cx="6413260" cy="5211985"/>
          </a:xfrm>
        </p:grpSpPr>
        <p:pic>
          <p:nvPicPr>
            <p:cNvPr id="19483" name="图片 26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1A2026"/>
                </a:clrFrom>
                <a:clrTo>
                  <a:srgbClr val="1A202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-2" b="40222"/>
            <a:stretch>
              <a:fillRect/>
            </a:stretch>
          </p:blipFill>
          <p:spPr bwMode="auto">
            <a:xfrm>
              <a:off x="-419101" y="-651218"/>
              <a:ext cx="5512501" cy="5211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" name="组合 35"/>
            <p:cNvGrpSpPr/>
            <p:nvPr/>
          </p:nvGrpSpPr>
          <p:grpSpPr bwMode="auto">
            <a:xfrm>
              <a:off x="4650563" y="-28418"/>
              <a:ext cx="1343596" cy="1008973"/>
              <a:chOff x="4650563" y="-28418"/>
              <a:chExt cx="1343596" cy="1008973"/>
            </a:xfrm>
          </p:grpSpPr>
          <p:sp>
            <p:nvSpPr>
              <p:cNvPr id="39" name="等腰三角形 2"/>
              <p:cNvSpPr/>
              <p:nvPr/>
            </p:nvSpPr>
            <p:spPr>
              <a:xfrm>
                <a:off x="4641862" y="-19288"/>
                <a:ext cx="1352297" cy="997181"/>
              </a:xfrm>
              <a:custGeom>
                <a:avLst/>
                <a:gdLst>
                  <a:gd name="connsiteX0" fmla="*/ 0 w 1193673"/>
                  <a:gd name="connsiteY0" fmla="*/ 898506 h 898506"/>
                  <a:gd name="connsiteX1" fmla="*/ 596837 w 1193673"/>
                  <a:gd name="connsiteY1" fmla="*/ 0 h 898506"/>
                  <a:gd name="connsiteX2" fmla="*/ 1193673 w 1193673"/>
                  <a:gd name="connsiteY2" fmla="*/ 898506 h 898506"/>
                  <a:gd name="connsiteX3" fmla="*/ 0 w 1193673"/>
                  <a:gd name="connsiteY3" fmla="*/ 898506 h 898506"/>
                  <a:gd name="connsiteX0-1" fmla="*/ 0 w 1193673"/>
                  <a:gd name="connsiteY0-2" fmla="*/ 1477626 h 1477626"/>
                  <a:gd name="connsiteX1-3" fmla="*/ 429197 w 1193673"/>
                  <a:gd name="connsiteY1-4" fmla="*/ 0 h 1477626"/>
                  <a:gd name="connsiteX2-5" fmla="*/ 1193673 w 1193673"/>
                  <a:gd name="connsiteY2-6" fmla="*/ 1477626 h 1477626"/>
                  <a:gd name="connsiteX3-7" fmla="*/ 0 w 1193673"/>
                  <a:gd name="connsiteY3-8" fmla="*/ 1477626 h 1477626"/>
                  <a:gd name="connsiteX0-9" fmla="*/ 43243 w 764476"/>
                  <a:gd name="connsiteY0-10" fmla="*/ 951846 h 1477626"/>
                  <a:gd name="connsiteX1-11" fmla="*/ 0 w 764476"/>
                  <a:gd name="connsiteY1-12" fmla="*/ 0 h 1477626"/>
                  <a:gd name="connsiteX2-13" fmla="*/ 764476 w 764476"/>
                  <a:gd name="connsiteY2-14" fmla="*/ 1477626 h 1477626"/>
                  <a:gd name="connsiteX3-15" fmla="*/ 43243 w 764476"/>
                  <a:gd name="connsiteY3-16" fmla="*/ 951846 h 1477626"/>
                  <a:gd name="connsiteX0-17" fmla="*/ 50863 w 764476"/>
                  <a:gd name="connsiteY0-18" fmla="*/ 997566 h 1477626"/>
                  <a:gd name="connsiteX1-19" fmla="*/ 0 w 764476"/>
                  <a:gd name="connsiteY1-20" fmla="*/ 0 h 1477626"/>
                  <a:gd name="connsiteX2-21" fmla="*/ 764476 w 764476"/>
                  <a:gd name="connsiteY2-22" fmla="*/ 1477626 h 1477626"/>
                  <a:gd name="connsiteX3-23" fmla="*/ 50863 w 764476"/>
                  <a:gd name="connsiteY3-24" fmla="*/ 997566 h 1477626"/>
                  <a:gd name="connsiteX0-25" fmla="*/ 50863 w 1313116"/>
                  <a:gd name="connsiteY0-26" fmla="*/ 997566 h 997566"/>
                  <a:gd name="connsiteX1-27" fmla="*/ 0 w 1313116"/>
                  <a:gd name="connsiteY1-28" fmla="*/ 0 h 997566"/>
                  <a:gd name="connsiteX2-29" fmla="*/ 1313116 w 1313116"/>
                  <a:gd name="connsiteY2-30" fmla="*/ 266046 h 997566"/>
                  <a:gd name="connsiteX3-31" fmla="*/ 50863 w 1313116"/>
                  <a:gd name="connsiteY3-32" fmla="*/ 997566 h 997566"/>
                  <a:gd name="connsiteX0-33" fmla="*/ 50863 w 1343596"/>
                  <a:gd name="connsiteY0-34" fmla="*/ 997566 h 997566"/>
                  <a:gd name="connsiteX1-35" fmla="*/ 0 w 1343596"/>
                  <a:gd name="connsiteY1-36" fmla="*/ 0 h 997566"/>
                  <a:gd name="connsiteX2-37" fmla="*/ 1343596 w 1343596"/>
                  <a:gd name="connsiteY2-38" fmla="*/ 266046 h 997566"/>
                  <a:gd name="connsiteX3-39" fmla="*/ 50863 w 1343596"/>
                  <a:gd name="connsiteY3-40" fmla="*/ 997566 h 9975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343596" h="997566">
                    <a:moveTo>
                      <a:pt x="50863" y="997566"/>
                    </a:moveTo>
                    <a:lnTo>
                      <a:pt x="0" y="0"/>
                    </a:lnTo>
                    <a:lnTo>
                      <a:pt x="1343596" y="266046"/>
                    </a:lnTo>
                    <a:lnTo>
                      <a:pt x="50863" y="997566"/>
                    </a:lnTo>
                    <a:close/>
                  </a:path>
                </a:pathLst>
              </a:custGeom>
              <a:solidFill>
                <a:srgbClr val="04397B"/>
              </a:solidFill>
              <a:ln>
                <a:noFill/>
              </a:ln>
              <a:effectLst>
                <a:outerShdw blurRad="127000" dist="1016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0" name="等腰三角形 2"/>
              <p:cNvSpPr/>
              <p:nvPr/>
            </p:nvSpPr>
            <p:spPr>
              <a:xfrm>
                <a:off x="4682487" y="-30883"/>
                <a:ext cx="1305870" cy="266691"/>
              </a:xfrm>
              <a:custGeom>
                <a:avLst/>
                <a:gdLst>
                  <a:gd name="connsiteX0" fmla="*/ 0 w 1193673"/>
                  <a:gd name="connsiteY0" fmla="*/ 898506 h 898506"/>
                  <a:gd name="connsiteX1" fmla="*/ 596837 w 1193673"/>
                  <a:gd name="connsiteY1" fmla="*/ 0 h 898506"/>
                  <a:gd name="connsiteX2" fmla="*/ 1193673 w 1193673"/>
                  <a:gd name="connsiteY2" fmla="*/ 898506 h 898506"/>
                  <a:gd name="connsiteX3" fmla="*/ 0 w 1193673"/>
                  <a:gd name="connsiteY3" fmla="*/ 898506 h 898506"/>
                  <a:gd name="connsiteX0-1" fmla="*/ 0 w 1193673"/>
                  <a:gd name="connsiteY0-2" fmla="*/ 1477626 h 1477626"/>
                  <a:gd name="connsiteX1-3" fmla="*/ 429197 w 1193673"/>
                  <a:gd name="connsiteY1-4" fmla="*/ 0 h 1477626"/>
                  <a:gd name="connsiteX2-5" fmla="*/ 1193673 w 1193673"/>
                  <a:gd name="connsiteY2-6" fmla="*/ 1477626 h 1477626"/>
                  <a:gd name="connsiteX3-7" fmla="*/ 0 w 1193673"/>
                  <a:gd name="connsiteY3-8" fmla="*/ 1477626 h 1477626"/>
                  <a:gd name="connsiteX0-9" fmla="*/ 43243 w 764476"/>
                  <a:gd name="connsiteY0-10" fmla="*/ 951846 h 1477626"/>
                  <a:gd name="connsiteX1-11" fmla="*/ 0 w 764476"/>
                  <a:gd name="connsiteY1-12" fmla="*/ 0 h 1477626"/>
                  <a:gd name="connsiteX2-13" fmla="*/ 764476 w 764476"/>
                  <a:gd name="connsiteY2-14" fmla="*/ 1477626 h 1477626"/>
                  <a:gd name="connsiteX3-15" fmla="*/ 43243 w 764476"/>
                  <a:gd name="connsiteY3-16" fmla="*/ 951846 h 1477626"/>
                  <a:gd name="connsiteX0-17" fmla="*/ 50863 w 764476"/>
                  <a:gd name="connsiteY0-18" fmla="*/ 997566 h 1477626"/>
                  <a:gd name="connsiteX1-19" fmla="*/ 0 w 764476"/>
                  <a:gd name="connsiteY1-20" fmla="*/ 0 h 1477626"/>
                  <a:gd name="connsiteX2-21" fmla="*/ 764476 w 764476"/>
                  <a:gd name="connsiteY2-22" fmla="*/ 1477626 h 1477626"/>
                  <a:gd name="connsiteX3-23" fmla="*/ 50863 w 764476"/>
                  <a:gd name="connsiteY3-24" fmla="*/ 997566 h 1477626"/>
                  <a:gd name="connsiteX0-25" fmla="*/ 50863 w 1313116"/>
                  <a:gd name="connsiteY0-26" fmla="*/ 997566 h 997566"/>
                  <a:gd name="connsiteX1-27" fmla="*/ 0 w 1313116"/>
                  <a:gd name="connsiteY1-28" fmla="*/ 0 h 997566"/>
                  <a:gd name="connsiteX2-29" fmla="*/ 1313116 w 1313116"/>
                  <a:gd name="connsiteY2-30" fmla="*/ 266046 h 997566"/>
                  <a:gd name="connsiteX3-31" fmla="*/ 50863 w 1313116"/>
                  <a:gd name="connsiteY3-32" fmla="*/ 997566 h 997566"/>
                  <a:gd name="connsiteX0-33" fmla="*/ 50863 w 1343596"/>
                  <a:gd name="connsiteY0-34" fmla="*/ 997566 h 997566"/>
                  <a:gd name="connsiteX1-35" fmla="*/ 0 w 1343596"/>
                  <a:gd name="connsiteY1-36" fmla="*/ 0 h 997566"/>
                  <a:gd name="connsiteX2-37" fmla="*/ 1343596 w 1343596"/>
                  <a:gd name="connsiteY2-38" fmla="*/ 266046 h 997566"/>
                  <a:gd name="connsiteX3-39" fmla="*/ 50863 w 1343596"/>
                  <a:gd name="connsiteY3-40" fmla="*/ 997566 h 997566"/>
                  <a:gd name="connsiteX0-41" fmla="*/ 355663 w 1648396"/>
                  <a:gd name="connsiteY0-42" fmla="*/ 974706 h 974706"/>
                  <a:gd name="connsiteX1-43" fmla="*/ 0 w 1648396"/>
                  <a:gd name="connsiteY1-44" fmla="*/ 0 h 974706"/>
                  <a:gd name="connsiteX2-45" fmla="*/ 1648396 w 1648396"/>
                  <a:gd name="connsiteY2-46" fmla="*/ 243186 h 974706"/>
                  <a:gd name="connsiteX3-47" fmla="*/ 355663 w 1648396"/>
                  <a:gd name="connsiteY3-48" fmla="*/ 974706 h 974706"/>
                  <a:gd name="connsiteX0-49" fmla="*/ 279463 w 1572196"/>
                  <a:gd name="connsiteY0-50" fmla="*/ 921366 h 921366"/>
                  <a:gd name="connsiteX1-51" fmla="*/ 0 w 1572196"/>
                  <a:gd name="connsiteY1-52" fmla="*/ 0 h 921366"/>
                  <a:gd name="connsiteX2-53" fmla="*/ 1572196 w 1572196"/>
                  <a:gd name="connsiteY2-54" fmla="*/ 189846 h 921366"/>
                  <a:gd name="connsiteX3-55" fmla="*/ 279463 w 1572196"/>
                  <a:gd name="connsiteY3-56" fmla="*/ 921366 h 921366"/>
                  <a:gd name="connsiteX0-57" fmla="*/ 279463 w 673036"/>
                  <a:gd name="connsiteY0-58" fmla="*/ 929640 h 929640"/>
                  <a:gd name="connsiteX1-59" fmla="*/ 0 w 673036"/>
                  <a:gd name="connsiteY1-60" fmla="*/ 8274 h 929640"/>
                  <a:gd name="connsiteX2-61" fmla="*/ 673036 w 673036"/>
                  <a:gd name="connsiteY2-62" fmla="*/ 0 h 929640"/>
                  <a:gd name="connsiteX3-63" fmla="*/ 279463 w 673036"/>
                  <a:gd name="connsiteY3-64" fmla="*/ 929640 h 929640"/>
                  <a:gd name="connsiteX0-65" fmla="*/ 1292923 w 1292923"/>
                  <a:gd name="connsiteY0-66" fmla="*/ 266700 h 266700"/>
                  <a:gd name="connsiteX1-67" fmla="*/ 0 w 1292923"/>
                  <a:gd name="connsiteY1-68" fmla="*/ 8274 h 266700"/>
                  <a:gd name="connsiteX2-69" fmla="*/ 673036 w 1292923"/>
                  <a:gd name="connsiteY2-70" fmla="*/ 0 h 266700"/>
                  <a:gd name="connsiteX3-71" fmla="*/ 1292923 w 1292923"/>
                  <a:gd name="connsiteY3-72" fmla="*/ 266700 h 266700"/>
                  <a:gd name="connsiteX0-73" fmla="*/ 1300543 w 1300543"/>
                  <a:gd name="connsiteY0-74" fmla="*/ 266700 h 266700"/>
                  <a:gd name="connsiteX1-75" fmla="*/ 0 w 1300543"/>
                  <a:gd name="connsiteY1-76" fmla="*/ 23514 h 266700"/>
                  <a:gd name="connsiteX2-77" fmla="*/ 680656 w 1300543"/>
                  <a:gd name="connsiteY2-78" fmla="*/ 0 h 266700"/>
                  <a:gd name="connsiteX3-79" fmla="*/ 1300543 w 1300543"/>
                  <a:gd name="connsiteY3-80" fmla="*/ 266700 h 2667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300543" h="266700">
                    <a:moveTo>
                      <a:pt x="1300543" y="266700"/>
                    </a:moveTo>
                    <a:lnTo>
                      <a:pt x="0" y="23514"/>
                    </a:lnTo>
                    <a:lnTo>
                      <a:pt x="680656" y="0"/>
                    </a:lnTo>
                    <a:lnTo>
                      <a:pt x="1300543" y="266700"/>
                    </a:lnTo>
                    <a:close/>
                  </a:path>
                </a:pathLst>
              </a:custGeom>
              <a:solidFill>
                <a:srgbClr val="01B1E2"/>
              </a:solidFill>
              <a:ln>
                <a:noFill/>
              </a:ln>
              <a:effectLst>
                <a:outerShdw blurRad="50800" dist="1016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sp>
        <p:nvSpPr>
          <p:cNvPr id="19462" name="矩形 47"/>
          <p:cNvSpPr>
            <a:spLocks noChangeArrowheads="1"/>
          </p:cNvSpPr>
          <p:nvPr/>
        </p:nvSpPr>
        <p:spPr bwMode="auto">
          <a:xfrm>
            <a:off x="556023" y="501651"/>
            <a:ext cx="22490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sz="2400" dirty="0">
                <a:solidFill>
                  <a:srgbClr val="01C3E3"/>
                </a:solidFill>
                <a:latin typeface="微软雅黑" pitchFamily="34" charset="-122"/>
                <a:ea typeface="微软雅黑" pitchFamily="34" charset="-122"/>
              </a:rPr>
              <a:t>论</a:t>
            </a:r>
            <a:r>
              <a:rPr lang="zh-CN" sz="2400" dirty="0" smtClean="0">
                <a:solidFill>
                  <a:srgbClr val="01C3E3"/>
                </a:solidFill>
                <a:latin typeface="微软雅黑" pitchFamily="34" charset="-122"/>
                <a:ea typeface="微软雅黑" pitchFamily="34" charset="-122"/>
              </a:rPr>
              <a:t>坛</a:t>
            </a:r>
            <a:endParaRPr lang="zh-CN" sz="2400" dirty="0">
              <a:solidFill>
                <a:srgbClr val="01C3E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805430" y="619125"/>
            <a:ext cx="269875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</a:rPr>
              <a:t>图片闪烁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260" y="1082675"/>
            <a:ext cx="8094980" cy="5250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图片 1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1A2026"/>
              </a:clrFrom>
              <a:clrTo>
                <a:srgbClr val="1A202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6301" t="67529" b="9962"/>
          <a:stretch>
            <a:fillRect/>
          </a:stretch>
        </p:blipFill>
        <p:spPr bwMode="auto">
          <a:xfrm>
            <a:off x="7658100" y="5346700"/>
            <a:ext cx="1709738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3"/>
          <p:cNvGrpSpPr/>
          <p:nvPr/>
        </p:nvGrpSpPr>
        <p:grpSpPr bwMode="auto">
          <a:xfrm>
            <a:off x="1215628" y="260350"/>
            <a:ext cx="5710238" cy="0"/>
            <a:chOff x="4578283" y="2075543"/>
            <a:chExt cx="7613717" cy="0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4578283" y="2075543"/>
              <a:ext cx="6327831" cy="0"/>
            </a:xfrm>
            <a:prstGeom prst="line">
              <a:avLst/>
            </a:prstGeom>
            <a:ln w="28575">
              <a:solidFill>
                <a:srgbClr val="0095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9070948" y="2075543"/>
              <a:ext cx="3121052" cy="0"/>
            </a:xfrm>
            <a:prstGeom prst="line">
              <a:avLst/>
            </a:prstGeom>
            <a:ln w="28575">
              <a:solidFill>
                <a:srgbClr val="0746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 bwMode="auto">
          <a:xfrm>
            <a:off x="1438275" y="6638926"/>
            <a:ext cx="6074569" cy="4763"/>
            <a:chOff x="0" y="4592805"/>
            <a:chExt cx="8098971" cy="5049"/>
          </a:xfrm>
        </p:grpSpPr>
        <p:cxnSp>
          <p:nvCxnSpPr>
            <p:cNvPr id="47" name="直接连接符 46"/>
            <p:cNvCxnSpPr/>
            <p:nvPr/>
          </p:nvCxnSpPr>
          <p:spPr>
            <a:xfrm>
              <a:off x="0" y="4592805"/>
              <a:ext cx="8098971" cy="0"/>
            </a:xfrm>
            <a:prstGeom prst="line">
              <a:avLst/>
            </a:prstGeom>
            <a:ln w="28575">
              <a:solidFill>
                <a:srgbClr val="0746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0" y="4597854"/>
              <a:ext cx="3990751" cy="0"/>
            </a:xfrm>
            <a:prstGeom prst="line">
              <a:avLst/>
            </a:prstGeom>
            <a:ln w="28575">
              <a:solidFill>
                <a:srgbClr val="0095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25"/>
          <p:cNvGrpSpPr/>
          <p:nvPr/>
        </p:nvGrpSpPr>
        <p:grpSpPr bwMode="auto">
          <a:xfrm>
            <a:off x="-98822" y="-187325"/>
            <a:ext cx="1315641" cy="1427163"/>
            <a:chOff x="-419101" y="-651218"/>
            <a:chExt cx="6413260" cy="5211985"/>
          </a:xfrm>
        </p:grpSpPr>
        <p:pic>
          <p:nvPicPr>
            <p:cNvPr id="19483" name="图片 26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1A2026"/>
                </a:clrFrom>
                <a:clrTo>
                  <a:srgbClr val="1A202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-2" b="40222"/>
            <a:stretch>
              <a:fillRect/>
            </a:stretch>
          </p:blipFill>
          <p:spPr bwMode="auto">
            <a:xfrm>
              <a:off x="-419101" y="-651218"/>
              <a:ext cx="5512501" cy="5211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" name="组合 35"/>
            <p:cNvGrpSpPr/>
            <p:nvPr/>
          </p:nvGrpSpPr>
          <p:grpSpPr bwMode="auto">
            <a:xfrm>
              <a:off x="4650563" y="-28418"/>
              <a:ext cx="1343596" cy="1008973"/>
              <a:chOff x="4650563" y="-28418"/>
              <a:chExt cx="1343596" cy="1008973"/>
            </a:xfrm>
          </p:grpSpPr>
          <p:sp>
            <p:nvSpPr>
              <p:cNvPr id="39" name="等腰三角形 2"/>
              <p:cNvSpPr/>
              <p:nvPr/>
            </p:nvSpPr>
            <p:spPr>
              <a:xfrm>
                <a:off x="4641862" y="-19288"/>
                <a:ext cx="1352297" cy="997181"/>
              </a:xfrm>
              <a:custGeom>
                <a:avLst/>
                <a:gdLst>
                  <a:gd name="connsiteX0" fmla="*/ 0 w 1193673"/>
                  <a:gd name="connsiteY0" fmla="*/ 898506 h 898506"/>
                  <a:gd name="connsiteX1" fmla="*/ 596837 w 1193673"/>
                  <a:gd name="connsiteY1" fmla="*/ 0 h 898506"/>
                  <a:gd name="connsiteX2" fmla="*/ 1193673 w 1193673"/>
                  <a:gd name="connsiteY2" fmla="*/ 898506 h 898506"/>
                  <a:gd name="connsiteX3" fmla="*/ 0 w 1193673"/>
                  <a:gd name="connsiteY3" fmla="*/ 898506 h 898506"/>
                  <a:gd name="connsiteX0-1" fmla="*/ 0 w 1193673"/>
                  <a:gd name="connsiteY0-2" fmla="*/ 1477626 h 1477626"/>
                  <a:gd name="connsiteX1-3" fmla="*/ 429197 w 1193673"/>
                  <a:gd name="connsiteY1-4" fmla="*/ 0 h 1477626"/>
                  <a:gd name="connsiteX2-5" fmla="*/ 1193673 w 1193673"/>
                  <a:gd name="connsiteY2-6" fmla="*/ 1477626 h 1477626"/>
                  <a:gd name="connsiteX3-7" fmla="*/ 0 w 1193673"/>
                  <a:gd name="connsiteY3-8" fmla="*/ 1477626 h 1477626"/>
                  <a:gd name="connsiteX0-9" fmla="*/ 43243 w 764476"/>
                  <a:gd name="connsiteY0-10" fmla="*/ 951846 h 1477626"/>
                  <a:gd name="connsiteX1-11" fmla="*/ 0 w 764476"/>
                  <a:gd name="connsiteY1-12" fmla="*/ 0 h 1477626"/>
                  <a:gd name="connsiteX2-13" fmla="*/ 764476 w 764476"/>
                  <a:gd name="connsiteY2-14" fmla="*/ 1477626 h 1477626"/>
                  <a:gd name="connsiteX3-15" fmla="*/ 43243 w 764476"/>
                  <a:gd name="connsiteY3-16" fmla="*/ 951846 h 1477626"/>
                  <a:gd name="connsiteX0-17" fmla="*/ 50863 w 764476"/>
                  <a:gd name="connsiteY0-18" fmla="*/ 997566 h 1477626"/>
                  <a:gd name="connsiteX1-19" fmla="*/ 0 w 764476"/>
                  <a:gd name="connsiteY1-20" fmla="*/ 0 h 1477626"/>
                  <a:gd name="connsiteX2-21" fmla="*/ 764476 w 764476"/>
                  <a:gd name="connsiteY2-22" fmla="*/ 1477626 h 1477626"/>
                  <a:gd name="connsiteX3-23" fmla="*/ 50863 w 764476"/>
                  <a:gd name="connsiteY3-24" fmla="*/ 997566 h 1477626"/>
                  <a:gd name="connsiteX0-25" fmla="*/ 50863 w 1313116"/>
                  <a:gd name="connsiteY0-26" fmla="*/ 997566 h 997566"/>
                  <a:gd name="connsiteX1-27" fmla="*/ 0 w 1313116"/>
                  <a:gd name="connsiteY1-28" fmla="*/ 0 h 997566"/>
                  <a:gd name="connsiteX2-29" fmla="*/ 1313116 w 1313116"/>
                  <a:gd name="connsiteY2-30" fmla="*/ 266046 h 997566"/>
                  <a:gd name="connsiteX3-31" fmla="*/ 50863 w 1313116"/>
                  <a:gd name="connsiteY3-32" fmla="*/ 997566 h 997566"/>
                  <a:gd name="connsiteX0-33" fmla="*/ 50863 w 1343596"/>
                  <a:gd name="connsiteY0-34" fmla="*/ 997566 h 997566"/>
                  <a:gd name="connsiteX1-35" fmla="*/ 0 w 1343596"/>
                  <a:gd name="connsiteY1-36" fmla="*/ 0 h 997566"/>
                  <a:gd name="connsiteX2-37" fmla="*/ 1343596 w 1343596"/>
                  <a:gd name="connsiteY2-38" fmla="*/ 266046 h 997566"/>
                  <a:gd name="connsiteX3-39" fmla="*/ 50863 w 1343596"/>
                  <a:gd name="connsiteY3-40" fmla="*/ 997566 h 9975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343596" h="997566">
                    <a:moveTo>
                      <a:pt x="50863" y="997566"/>
                    </a:moveTo>
                    <a:lnTo>
                      <a:pt x="0" y="0"/>
                    </a:lnTo>
                    <a:lnTo>
                      <a:pt x="1343596" y="266046"/>
                    </a:lnTo>
                    <a:lnTo>
                      <a:pt x="50863" y="997566"/>
                    </a:lnTo>
                    <a:close/>
                  </a:path>
                </a:pathLst>
              </a:custGeom>
              <a:solidFill>
                <a:srgbClr val="04397B"/>
              </a:solidFill>
              <a:ln>
                <a:noFill/>
              </a:ln>
              <a:effectLst>
                <a:outerShdw blurRad="127000" dist="1016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0" name="等腰三角形 2"/>
              <p:cNvSpPr/>
              <p:nvPr/>
            </p:nvSpPr>
            <p:spPr>
              <a:xfrm>
                <a:off x="4682487" y="-30883"/>
                <a:ext cx="1305870" cy="266691"/>
              </a:xfrm>
              <a:custGeom>
                <a:avLst/>
                <a:gdLst>
                  <a:gd name="connsiteX0" fmla="*/ 0 w 1193673"/>
                  <a:gd name="connsiteY0" fmla="*/ 898506 h 898506"/>
                  <a:gd name="connsiteX1" fmla="*/ 596837 w 1193673"/>
                  <a:gd name="connsiteY1" fmla="*/ 0 h 898506"/>
                  <a:gd name="connsiteX2" fmla="*/ 1193673 w 1193673"/>
                  <a:gd name="connsiteY2" fmla="*/ 898506 h 898506"/>
                  <a:gd name="connsiteX3" fmla="*/ 0 w 1193673"/>
                  <a:gd name="connsiteY3" fmla="*/ 898506 h 898506"/>
                  <a:gd name="connsiteX0-1" fmla="*/ 0 w 1193673"/>
                  <a:gd name="connsiteY0-2" fmla="*/ 1477626 h 1477626"/>
                  <a:gd name="connsiteX1-3" fmla="*/ 429197 w 1193673"/>
                  <a:gd name="connsiteY1-4" fmla="*/ 0 h 1477626"/>
                  <a:gd name="connsiteX2-5" fmla="*/ 1193673 w 1193673"/>
                  <a:gd name="connsiteY2-6" fmla="*/ 1477626 h 1477626"/>
                  <a:gd name="connsiteX3-7" fmla="*/ 0 w 1193673"/>
                  <a:gd name="connsiteY3-8" fmla="*/ 1477626 h 1477626"/>
                  <a:gd name="connsiteX0-9" fmla="*/ 43243 w 764476"/>
                  <a:gd name="connsiteY0-10" fmla="*/ 951846 h 1477626"/>
                  <a:gd name="connsiteX1-11" fmla="*/ 0 w 764476"/>
                  <a:gd name="connsiteY1-12" fmla="*/ 0 h 1477626"/>
                  <a:gd name="connsiteX2-13" fmla="*/ 764476 w 764476"/>
                  <a:gd name="connsiteY2-14" fmla="*/ 1477626 h 1477626"/>
                  <a:gd name="connsiteX3-15" fmla="*/ 43243 w 764476"/>
                  <a:gd name="connsiteY3-16" fmla="*/ 951846 h 1477626"/>
                  <a:gd name="connsiteX0-17" fmla="*/ 50863 w 764476"/>
                  <a:gd name="connsiteY0-18" fmla="*/ 997566 h 1477626"/>
                  <a:gd name="connsiteX1-19" fmla="*/ 0 w 764476"/>
                  <a:gd name="connsiteY1-20" fmla="*/ 0 h 1477626"/>
                  <a:gd name="connsiteX2-21" fmla="*/ 764476 w 764476"/>
                  <a:gd name="connsiteY2-22" fmla="*/ 1477626 h 1477626"/>
                  <a:gd name="connsiteX3-23" fmla="*/ 50863 w 764476"/>
                  <a:gd name="connsiteY3-24" fmla="*/ 997566 h 1477626"/>
                  <a:gd name="connsiteX0-25" fmla="*/ 50863 w 1313116"/>
                  <a:gd name="connsiteY0-26" fmla="*/ 997566 h 997566"/>
                  <a:gd name="connsiteX1-27" fmla="*/ 0 w 1313116"/>
                  <a:gd name="connsiteY1-28" fmla="*/ 0 h 997566"/>
                  <a:gd name="connsiteX2-29" fmla="*/ 1313116 w 1313116"/>
                  <a:gd name="connsiteY2-30" fmla="*/ 266046 h 997566"/>
                  <a:gd name="connsiteX3-31" fmla="*/ 50863 w 1313116"/>
                  <a:gd name="connsiteY3-32" fmla="*/ 997566 h 997566"/>
                  <a:gd name="connsiteX0-33" fmla="*/ 50863 w 1343596"/>
                  <a:gd name="connsiteY0-34" fmla="*/ 997566 h 997566"/>
                  <a:gd name="connsiteX1-35" fmla="*/ 0 w 1343596"/>
                  <a:gd name="connsiteY1-36" fmla="*/ 0 h 997566"/>
                  <a:gd name="connsiteX2-37" fmla="*/ 1343596 w 1343596"/>
                  <a:gd name="connsiteY2-38" fmla="*/ 266046 h 997566"/>
                  <a:gd name="connsiteX3-39" fmla="*/ 50863 w 1343596"/>
                  <a:gd name="connsiteY3-40" fmla="*/ 997566 h 997566"/>
                  <a:gd name="connsiteX0-41" fmla="*/ 355663 w 1648396"/>
                  <a:gd name="connsiteY0-42" fmla="*/ 974706 h 974706"/>
                  <a:gd name="connsiteX1-43" fmla="*/ 0 w 1648396"/>
                  <a:gd name="connsiteY1-44" fmla="*/ 0 h 974706"/>
                  <a:gd name="connsiteX2-45" fmla="*/ 1648396 w 1648396"/>
                  <a:gd name="connsiteY2-46" fmla="*/ 243186 h 974706"/>
                  <a:gd name="connsiteX3-47" fmla="*/ 355663 w 1648396"/>
                  <a:gd name="connsiteY3-48" fmla="*/ 974706 h 974706"/>
                  <a:gd name="connsiteX0-49" fmla="*/ 279463 w 1572196"/>
                  <a:gd name="connsiteY0-50" fmla="*/ 921366 h 921366"/>
                  <a:gd name="connsiteX1-51" fmla="*/ 0 w 1572196"/>
                  <a:gd name="connsiteY1-52" fmla="*/ 0 h 921366"/>
                  <a:gd name="connsiteX2-53" fmla="*/ 1572196 w 1572196"/>
                  <a:gd name="connsiteY2-54" fmla="*/ 189846 h 921366"/>
                  <a:gd name="connsiteX3-55" fmla="*/ 279463 w 1572196"/>
                  <a:gd name="connsiteY3-56" fmla="*/ 921366 h 921366"/>
                  <a:gd name="connsiteX0-57" fmla="*/ 279463 w 673036"/>
                  <a:gd name="connsiteY0-58" fmla="*/ 929640 h 929640"/>
                  <a:gd name="connsiteX1-59" fmla="*/ 0 w 673036"/>
                  <a:gd name="connsiteY1-60" fmla="*/ 8274 h 929640"/>
                  <a:gd name="connsiteX2-61" fmla="*/ 673036 w 673036"/>
                  <a:gd name="connsiteY2-62" fmla="*/ 0 h 929640"/>
                  <a:gd name="connsiteX3-63" fmla="*/ 279463 w 673036"/>
                  <a:gd name="connsiteY3-64" fmla="*/ 929640 h 929640"/>
                  <a:gd name="connsiteX0-65" fmla="*/ 1292923 w 1292923"/>
                  <a:gd name="connsiteY0-66" fmla="*/ 266700 h 266700"/>
                  <a:gd name="connsiteX1-67" fmla="*/ 0 w 1292923"/>
                  <a:gd name="connsiteY1-68" fmla="*/ 8274 h 266700"/>
                  <a:gd name="connsiteX2-69" fmla="*/ 673036 w 1292923"/>
                  <a:gd name="connsiteY2-70" fmla="*/ 0 h 266700"/>
                  <a:gd name="connsiteX3-71" fmla="*/ 1292923 w 1292923"/>
                  <a:gd name="connsiteY3-72" fmla="*/ 266700 h 266700"/>
                  <a:gd name="connsiteX0-73" fmla="*/ 1300543 w 1300543"/>
                  <a:gd name="connsiteY0-74" fmla="*/ 266700 h 266700"/>
                  <a:gd name="connsiteX1-75" fmla="*/ 0 w 1300543"/>
                  <a:gd name="connsiteY1-76" fmla="*/ 23514 h 266700"/>
                  <a:gd name="connsiteX2-77" fmla="*/ 680656 w 1300543"/>
                  <a:gd name="connsiteY2-78" fmla="*/ 0 h 266700"/>
                  <a:gd name="connsiteX3-79" fmla="*/ 1300543 w 1300543"/>
                  <a:gd name="connsiteY3-80" fmla="*/ 266700 h 2667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300543" h="266700">
                    <a:moveTo>
                      <a:pt x="1300543" y="266700"/>
                    </a:moveTo>
                    <a:lnTo>
                      <a:pt x="0" y="23514"/>
                    </a:lnTo>
                    <a:lnTo>
                      <a:pt x="680656" y="0"/>
                    </a:lnTo>
                    <a:lnTo>
                      <a:pt x="1300543" y="266700"/>
                    </a:lnTo>
                    <a:close/>
                  </a:path>
                </a:pathLst>
              </a:custGeom>
              <a:solidFill>
                <a:srgbClr val="01B1E2"/>
              </a:solidFill>
              <a:ln>
                <a:noFill/>
              </a:ln>
              <a:effectLst>
                <a:outerShdw blurRad="50800" dist="1016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sp>
        <p:nvSpPr>
          <p:cNvPr id="19462" name="矩形 47"/>
          <p:cNvSpPr>
            <a:spLocks noChangeArrowheads="1"/>
          </p:cNvSpPr>
          <p:nvPr/>
        </p:nvSpPr>
        <p:spPr bwMode="auto">
          <a:xfrm>
            <a:off x="556023" y="501651"/>
            <a:ext cx="22490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sz="2400" dirty="0">
                <a:solidFill>
                  <a:srgbClr val="01C3E3"/>
                </a:solidFill>
                <a:latin typeface="微软雅黑" pitchFamily="34" charset="-122"/>
                <a:ea typeface="微软雅黑" pitchFamily="34" charset="-122"/>
              </a:rPr>
              <a:t>论</a:t>
            </a:r>
            <a:r>
              <a:rPr lang="zh-CN" sz="2400" dirty="0" smtClean="0">
                <a:solidFill>
                  <a:srgbClr val="01C3E3"/>
                </a:solidFill>
                <a:latin typeface="微软雅黑" pitchFamily="34" charset="-122"/>
                <a:ea typeface="微软雅黑" pitchFamily="34" charset="-122"/>
              </a:rPr>
              <a:t>坛</a:t>
            </a:r>
            <a:endParaRPr lang="zh-CN" sz="2400" dirty="0">
              <a:solidFill>
                <a:srgbClr val="01C3E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805430" y="619125"/>
            <a:ext cx="269875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登录验证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124744"/>
            <a:ext cx="8280920" cy="5188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图片 1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1A2026"/>
              </a:clrFrom>
              <a:clrTo>
                <a:srgbClr val="1A202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6301" t="67529" b="9962"/>
          <a:stretch>
            <a:fillRect/>
          </a:stretch>
        </p:blipFill>
        <p:spPr bwMode="auto">
          <a:xfrm>
            <a:off x="7658100" y="5346700"/>
            <a:ext cx="1709738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3"/>
          <p:cNvGrpSpPr/>
          <p:nvPr/>
        </p:nvGrpSpPr>
        <p:grpSpPr bwMode="auto">
          <a:xfrm>
            <a:off x="1215628" y="260350"/>
            <a:ext cx="5710238" cy="0"/>
            <a:chOff x="4578283" y="2075543"/>
            <a:chExt cx="7613717" cy="0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4578283" y="2075543"/>
              <a:ext cx="6327831" cy="0"/>
            </a:xfrm>
            <a:prstGeom prst="line">
              <a:avLst/>
            </a:prstGeom>
            <a:ln w="28575">
              <a:solidFill>
                <a:srgbClr val="0095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9070948" y="2075543"/>
              <a:ext cx="3121052" cy="0"/>
            </a:xfrm>
            <a:prstGeom prst="line">
              <a:avLst/>
            </a:prstGeom>
            <a:ln w="28575">
              <a:solidFill>
                <a:srgbClr val="0746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 bwMode="auto">
          <a:xfrm>
            <a:off x="1438275" y="6638926"/>
            <a:ext cx="6074569" cy="4763"/>
            <a:chOff x="0" y="4592805"/>
            <a:chExt cx="8098971" cy="5049"/>
          </a:xfrm>
        </p:grpSpPr>
        <p:cxnSp>
          <p:nvCxnSpPr>
            <p:cNvPr id="47" name="直接连接符 46"/>
            <p:cNvCxnSpPr/>
            <p:nvPr/>
          </p:nvCxnSpPr>
          <p:spPr>
            <a:xfrm>
              <a:off x="0" y="4592805"/>
              <a:ext cx="8098971" cy="0"/>
            </a:xfrm>
            <a:prstGeom prst="line">
              <a:avLst/>
            </a:prstGeom>
            <a:ln w="28575">
              <a:solidFill>
                <a:srgbClr val="0746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0" y="4597854"/>
              <a:ext cx="3990751" cy="0"/>
            </a:xfrm>
            <a:prstGeom prst="line">
              <a:avLst/>
            </a:prstGeom>
            <a:ln w="28575">
              <a:solidFill>
                <a:srgbClr val="0095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25"/>
          <p:cNvGrpSpPr/>
          <p:nvPr/>
        </p:nvGrpSpPr>
        <p:grpSpPr bwMode="auto">
          <a:xfrm>
            <a:off x="-98822" y="-187325"/>
            <a:ext cx="1315641" cy="1427163"/>
            <a:chOff x="-419101" y="-651218"/>
            <a:chExt cx="6413260" cy="5211985"/>
          </a:xfrm>
        </p:grpSpPr>
        <p:pic>
          <p:nvPicPr>
            <p:cNvPr id="19483" name="图片 26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1A2026"/>
                </a:clrFrom>
                <a:clrTo>
                  <a:srgbClr val="1A202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-2" b="40222"/>
            <a:stretch>
              <a:fillRect/>
            </a:stretch>
          </p:blipFill>
          <p:spPr bwMode="auto">
            <a:xfrm>
              <a:off x="-419101" y="-651218"/>
              <a:ext cx="5512501" cy="5211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" name="组合 35"/>
            <p:cNvGrpSpPr/>
            <p:nvPr/>
          </p:nvGrpSpPr>
          <p:grpSpPr bwMode="auto">
            <a:xfrm>
              <a:off x="4650563" y="-28418"/>
              <a:ext cx="1343596" cy="1008973"/>
              <a:chOff x="4650563" y="-28418"/>
              <a:chExt cx="1343596" cy="1008973"/>
            </a:xfrm>
          </p:grpSpPr>
          <p:sp>
            <p:nvSpPr>
              <p:cNvPr id="39" name="等腰三角形 2"/>
              <p:cNvSpPr/>
              <p:nvPr/>
            </p:nvSpPr>
            <p:spPr>
              <a:xfrm>
                <a:off x="4641862" y="-19288"/>
                <a:ext cx="1352297" cy="997181"/>
              </a:xfrm>
              <a:custGeom>
                <a:avLst/>
                <a:gdLst>
                  <a:gd name="connsiteX0" fmla="*/ 0 w 1193673"/>
                  <a:gd name="connsiteY0" fmla="*/ 898506 h 898506"/>
                  <a:gd name="connsiteX1" fmla="*/ 596837 w 1193673"/>
                  <a:gd name="connsiteY1" fmla="*/ 0 h 898506"/>
                  <a:gd name="connsiteX2" fmla="*/ 1193673 w 1193673"/>
                  <a:gd name="connsiteY2" fmla="*/ 898506 h 898506"/>
                  <a:gd name="connsiteX3" fmla="*/ 0 w 1193673"/>
                  <a:gd name="connsiteY3" fmla="*/ 898506 h 898506"/>
                  <a:gd name="connsiteX0-1" fmla="*/ 0 w 1193673"/>
                  <a:gd name="connsiteY0-2" fmla="*/ 1477626 h 1477626"/>
                  <a:gd name="connsiteX1-3" fmla="*/ 429197 w 1193673"/>
                  <a:gd name="connsiteY1-4" fmla="*/ 0 h 1477626"/>
                  <a:gd name="connsiteX2-5" fmla="*/ 1193673 w 1193673"/>
                  <a:gd name="connsiteY2-6" fmla="*/ 1477626 h 1477626"/>
                  <a:gd name="connsiteX3-7" fmla="*/ 0 w 1193673"/>
                  <a:gd name="connsiteY3-8" fmla="*/ 1477626 h 1477626"/>
                  <a:gd name="connsiteX0-9" fmla="*/ 43243 w 764476"/>
                  <a:gd name="connsiteY0-10" fmla="*/ 951846 h 1477626"/>
                  <a:gd name="connsiteX1-11" fmla="*/ 0 w 764476"/>
                  <a:gd name="connsiteY1-12" fmla="*/ 0 h 1477626"/>
                  <a:gd name="connsiteX2-13" fmla="*/ 764476 w 764476"/>
                  <a:gd name="connsiteY2-14" fmla="*/ 1477626 h 1477626"/>
                  <a:gd name="connsiteX3-15" fmla="*/ 43243 w 764476"/>
                  <a:gd name="connsiteY3-16" fmla="*/ 951846 h 1477626"/>
                  <a:gd name="connsiteX0-17" fmla="*/ 50863 w 764476"/>
                  <a:gd name="connsiteY0-18" fmla="*/ 997566 h 1477626"/>
                  <a:gd name="connsiteX1-19" fmla="*/ 0 w 764476"/>
                  <a:gd name="connsiteY1-20" fmla="*/ 0 h 1477626"/>
                  <a:gd name="connsiteX2-21" fmla="*/ 764476 w 764476"/>
                  <a:gd name="connsiteY2-22" fmla="*/ 1477626 h 1477626"/>
                  <a:gd name="connsiteX3-23" fmla="*/ 50863 w 764476"/>
                  <a:gd name="connsiteY3-24" fmla="*/ 997566 h 1477626"/>
                  <a:gd name="connsiteX0-25" fmla="*/ 50863 w 1313116"/>
                  <a:gd name="connsiteY0-26" fmla="*/ 997566 h 997566"/>
                  <a:gd name="connsiteX1-27" fmla="*/ 0 w 1313116"/>
                  <a:gd name="connsiteY1-28" fmla="*/ 0 h 997566"/>
                  <a:gd name="connsiteX2-29" fmla="*/ 1313116 w 1313116"/>
                  <a:gd name="connsiteY2-30" fmla="*/ 266046 h 997566"/>
                  <a:gd name="connsiteX3-31" fmla="*/ 50863 w 1313116"/>
                  <a:gd name="connsiteY3-32" fmla="*/ 997566 h 997566"/>
                  <a:gd name="connsiteX0-33" fmla="*/ 50863 w 1343596"/>
                  <a:gd name="connsiteY0-34" fmla="*/ 997566 h 997566"/>
                  <a:gd name="connsiteX1-35" fmla="*/ 0 w 1343596"/>
                  <a:gd name="connsiteY1-36" fmla="*/ 0 h 997566"/>
                  <a:gd name="connsiteX2-37" fmla="*/ 1343596 w 1343596"/>
                  <a:gd name="connsiteY2-38" fmla="*/ 266046 h 997566"/>
                  <a:gd name="connsiteX3-39" fmla="*/ 50863 w 1343596"/>
                  <a:gd name="connsiteY3-40" fmla="*/ 997566 h 9975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343596" h="997566">
                    <a:moveTo>
                      <a:pt x="50863" y="997566"/>
                    </a:moveTo>
                    <a:lnTo>
                      <a:pt x="0" y="0"/>
                    </a:lnTo>
                    <a:lnTo>
                      <a:pt x="1343596" y="266046"/>
                    </a:lnTo>
                    <a:lnTo>
                      <a:pt x="50863" y="997566"/>
                    </a:lnTo>
                    <a:close/>
                  </a:path>
                </a:pathLst>
              </a:custGeom>
              <a:solidFill>
                <a:srgbClr val="04397B"/>
              </a:solidFill>
              <a:ln>
                <a:noFill/>
              </a:ln>
              <a:effectLst>
                <a:outerShdw blurRad="127000" dist="1016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0" name="等腰三角形 2"/>
              <p:cNvSpPr/>
              <p:nvPr/>
            </p:nvSpPr>
            <p:spPr>
              <a:xfrm>
                <a:off x="4682487" y="-30883"/>
                <a:ext cx="1305870" cy="266691"/>
              </a:xfrm>
              <a:custGeom>
                <a:avLst/>
                <a:gdLst>
                  <a:gd name="connsiteX0" fmla="*/ 0 w 1193673"/>
                  <a:gd name="connsiteY0" fmla="*/ 898506 h 898506"/>
                  <a:gd name="connsiteX1" fmla="*/ 596837 w 1193673"/>
                  <a:gd name="connsiteY1" fmla="*/ 0 h 898506"/>
                  <a:gd name="connsiteX2" fmla="*/ 1193673 w 1193673"/>
                  <a:gd name="connsiteY2" fmla="*/ 898506 h 898506"/>
                  <a:gd name="connsiteX3" fmla="*/ 0 w 1193673"/>
                  <a:gd name="connsiteY3" fmla="*/ 898506 h 898506"/>
                  <a:gd name="connsiteX0-1" fmla="*/ 0 w 1193673"/>
                  <a:gd name="connsiteY0-2" fmla="*/ 1477626 h 1477626"/>
                  <a:gd name="connsiteX1-3" fmla="*/ 429197 w 1193673"/>
                  <a:gd name="connsiteY1-4" fmla="*/ 0 h 1477626"/>
                  <a:gd name="connsiteX2-5" fmla="*/ 1193673 w 1193673"/>
                  <a:gd name="connsiteY2-6" fmla="*/ 1477626 h 1477626"/>
                  <a:gd name="connsiteX3-7" fmla="*/ 0 w 1193673"/>
                  <a:gd name="connsiteY3-8" fmla="*/ 1477626 h 1477626"/>
                  <a:gd name="connsiteX0-9" fmla="*/ 43243 w 764476"/>
                  <a:gd name="connsiteY0-10" fmla="*/ 951846 h 1477626"/>
                  <a:gd name="connsiteX1-11" fmla="*/ 0 w 764476"/>
                  <a:gd name="connsiteY1-12" fmla="*/ 0 h 1477626"/>
                  <a:gd name="connsiteX2-13" fmla="*/ 764476 w 764476"/>
                  <a:gd name="connsiteY2-14" fmla="*/ 1477626 h 1477626"/>
                  <a:gd name="connsiteX3-15" fmla="*/ 43243 w 764476"/>
                  <a:gd name="connsiteY3-16" fmla="*/ 951846 h 1477626"/>
                  <a:gd name="connsiteX0-17" fmla="*/ 50863 w 764476"/>
                  <a:gd name="connsiteY0-18" fmla="*/ 997566 h 1477626"/>
                  <a:gd name="connsiteX1-19" fmla="*/ 0 w 764476"/>
                  <a:gd name="connsiteY1-20" fmla="*/ 0 h 1477626"/>
                  <a:gd name="connsiteX2-21" fmla="*/ 764476 w 764476"/>
                  <a:gd name="connsiteY2-22" fmla="*/ 1477626 h 1477626"/>
                  <a:gd name="connsiteX3-23" fmla="*/ 50863 w 764476"/>
                  <a:gd name="connsiteY3-24" fmla="*/ 997566 h 1477626"/>
                  <a:gd name="connsiteX0-25" fmla="*/ 50863 w 1313116"/>
                  <a:gd name="connsiteY0-26" fmla="*/ 997566 h 997566"/>
                  <a:gd name="connsiteX1-27" fmla="*/ 0 w 1313116"/>
                  <a:gd name="connsiteY1-28" fmla="*/ 0 h 997566"/>
                  <a:gd name="connsiteX2-29" fmla="*/ 1313116 w 1313116"/>
                  <a:gd name="connsiteY2-30" fmla="*/ 266046 h 997566"/>
                  <a:gd name="connsiteX3-31" fmla="*/ 50863 w 1313116"/>
                  <a:gd name="connsiteY3-32" fmla="*/ 997566 h 997566"/>
                  <a:gd name="connsiteX0-33" fmla="*/ 50863 w 1343596"/>
                  <a:gd name="connsiteY0-34" fmla="*/ 997566 h 997566"/>
                  <a:gd name="connsiteX1-35" fmla="*/ 0 w 1343596"/>
                  <a:gd name="connsiteY1-36" fmla="*/ 0 h 997566"/>
                  <a:gd name="connsiteX2-37" fmla="*/ 1343596 w 1343596"/>
                  <a:gd name="connsiteY2-38" fmla="*/ 266046 h 997566"/>
                  <a:gd name="connsiteX3-39" fmla="*/ 50863 w 1343596"/>
                  <a:gd name="connsiteY3-40" fmla="*/ 997566 h 997566"/>
                  <a:gd name="connsiteX0-41" fmla="*/ 355663 w 1648396"/>
                  <a:gd name="connsiteY0-42" fmla="*/ 974706 h 974706"/>
                  <a:gd name="connsiteX1-43" fmla="*/ 0 w 1648396"/>
                  <a:gd name="connsiteY1-44" fmla="*/ 0 h 974706"/>
                  <a:gd name="connsiteX2-45" fmla="*/ 1648396 w 1648396"/>
                  <a:gd name="connsiteY2-46" fmla="*/ 243186 h 974706"/>
                  <a:gd name="connsiteX3-47" fmla="*/ 355663 w 1648396"/>
                  <a:gd name="connsiteY3-48" fmla="*/ 974706 h 974706"/>
                  <a:gd name="connsiteX0-49" fmla="*/ 279463 w 1572196"/>
                  <a:gd name="connsiteY0-50" fmla="*/ 921366 h 921366"/>
                  <a:gd name="connsiteX1-51" fmla="*/ 0 w 1572196"/>
                  <a:gd name="connsiteY1-52" fmla="*/ 0 h 921366"/>
                  <a:gd name="connsiteX2-53" fmla="*/ 1572196 w 1572196"/>
                  <a:gd name="connsiteY2-54" fmla="*/ 189846 h 921366"/>
                  <a:gd name="connsiteX3-55" fmla="*/ 279463 w 1572196"/>
                  <a:gd name="connsiteY3-56" fmla="*/ 921366 h 921366"/>
                  <a:gd name="connsiteX0-57" fmla="*/ 279463 w 673036"/>
                  <a:gd name="connsiteY0-58" fmla="*/ 929640 h 929640"/>
                  <a:gd name="connsiteX1-59" fmla="*/ 0 w 673036"/>
                  <a:gd name="connsiteY1-60" fmla="*/ 8274 h 929640"/>
                  <a:gd name="connsiteX2-61" fmla="*/ 673036 w 673036"/>
                  <a:gd name="connsiteY2-62" fmla="*/ 0 h 929640"/>
                  <a:gd name="connsiteX3-63" fmla="*/ 279463 w 673036"/>
                  <a:gd name="connsiteY3-64" fmla="*/ 929640 h 929640"/>
                  <a:gd name="connsiteX0-65" fmla="*/ 1292923 w 1292923"/>
                  <a:gd name="connsiteY0-66" fmla="*/ 266700 h 266700"/>
                  <a:gd name="connsiteX1-67" fmla="*/ 0 w 1292923"/>
                  <a:gd name="connsiteY1-68" fmla="*/ 8274 h 266700"/>
                  <a:gd name="connsiteX2-69" fmla="*/ 673036 w 1292923"/>
                  <a:gd name="connsiteY2-70" fmla="*/ 0 h 266700"/>
                  <a:gd name="connsiteX3-71" fmla="*/ 1292923 w 1292923"/>
                  <a:gd name="connsiteY3-72" fmla="*/ 266700 h 266700"/>
                  <a:gd name="connsiteX0-73" fmla="*/ 1300543 w 1300543"/>
                  <a:gd name="connsiteY0-74" fmla="*/ 266700 h 266700"/>
                  <a:gd name="connsiteX1-75" fmla="*/ 0 w 1300543"/>
                  <a:gd name="connsiteY1-76" fmla="*/ 23514 h 266700"/>
                  <a:gd name="connsiteX2-77" fmla="*/ 680656 w 1300543"/>
                  <a:gd name="connsiteY2-78" fmla="*/ 0 h 266700"/>
                  <a:gd name="connsiteX3-79" fmla="*/ 1300543 w 1300543"/>
                  <a:gd name="connsiteY3-80" fmla="*/ 266700 h 2667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300543" h="266700">
                    <a:moveTo>
                      <a:pt x="1300543" y="266700"/>
                    </a:moveTo>
                    <a:lnTo>
                      <a:pt x="0" y="23514"/>
                    </a:lnTo>
                    <a:lnTo>
                      <a:pt x="680656" y="0"/>
                    </a:lnTo>
                    <a:lnTo>
                      <a:pt x="1300543" y="266700"/>
                    </a:lnTo>
                    <a:close/>
                  </a:path>
                </a:pathLst>
              </a:custGeom>
              <a:solidFill>
                <a:srgbClr val="01B1E2"/>
              </a:solidFill>
              <a:ln>
                <a:noFill/>
              </a:ln>
              <a:effectLst>
                <a:outerShdw blurRad="50800" dist="1016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sp>
        <p:nvSpPr>
          <p:cNvPr id="19462" name="矩形 47"/>
          <p:cNvSpPr>
            <a:spLocks noChangeArrowheads="1"/>
          </p:cNvSpPr>
          <p:nvPr/>
        </p:nvSpPr>
        <p:spPr bwMode="auto">
          <a:xfrm>
            <a:off x="556023" y="501651"/>
            <a:ext cx="2249090" cy="483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sz="2400">
                <a:solidFill>
                  <a:srgbClr val="01C3E3"/>
                </a:solidFill>
                <a:latin typeface="微软雅黑" pitchFamily="34" charset="-122"/>
                <a:ea typeface="微软雅黑" pitchFamily="34" charset="-122"/>
              </a:rPr>
              <a:t>商城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805430" y="619125"/>
            <a:ext cx="269875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</a:rPr>
              <a:t>大图展示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1800" y="1685925"/>
            <a:ext cx="3679825" cy="34861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85335" y="1685925"/>
            <a:ext cx="3603625" cy="3485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图片 10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1A2026"/>
              </a:clrFrom>
              <a:clrTo>
                <a:srgbClr val="1A202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7140" t="67529" r="6154" b="11745"/>
          <a:stretch>
            <a:fillRect/>
          </a:stretch>
        </p:blipFill>
        <p:spPr bwMode="auto">
          <a:xfrm rot="4748993">
            <a:off x="-205780" y="5317927"/>
            <a:ext cx="2022475" cy="1356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图片 18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1A2026"/>
              </a:clrFrom>
              <a:clrTo>
                <a:srgbClr val="1A202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6301" t="67529" b="9909"/>
          <a:stretch>
            <a:fillRect/>
          </a:stretch>
        </p:blipFill>
        <p:spPr bwMode="auto">
          <a:xfrm>
            <a:off x="7211617" y="4908551"/>
            <a:ext cx="2220515" cy="19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文本框 19"/>
          <p:cNvSpPr txBox="1"/>
          <p:nvPr/>
        </p:nvSpPr>
        <p:spPr>
          <a:xfrm rot="19062397">
            <a:off x="6917689" y="4831032"/>
            <a:ext cx="2234331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solidFill>
                  <a:srgbClr val="01C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目录</a:t>
            </a:r>
            <a:endParaRPr lang="en-US" altLang="zh-CN" sz="4800" b="1" dirty="0">
              <a:solidFill>
                <a:srgbClr val="01C4E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>
                <a:solidFill>
                  <a:srgbClr val="01C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CONTENT</a:t>
            </a:r>
            <a:endParaRPr lang="zh-CN" altLang="en-US" sz="3200" b="1" dirty="0">
              <a:solidFill>
                <a:srgbClr val="01C4E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389" name="文本框 21"/>
          <p:cNvSpPr txBox="1">
            <a:spLocks noChangeArrowheads="1"/>
          </p:cNvSpPr>
          <p:nvPr/>
        </p:nvSpPr>
        <p:spPr bwMode="auto">
          <a:xfrm>
            <a:off x="3551635" y="1984375"/>
            <a:ext cx="4373313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4000" b="1" dirty="0">
                <a:solidFill>
                  <a:srgbClr val="01C4E3"/>
                </a:solidFill>
                <a:latin typeface="微软雅黑" pitchFamily="34" charset="-122"/>
                <a:ea typeface="微软雅黑" pitchFamily="34" charset="-122"/>
              </a:rPr>
              <a:t>01 </a:t>
            </a:r>
            <a:r>
              <a:rPr lang="en-US" altLang="zh-CN" sz="4000" b="1" dirty="0" smtClean="0">
                <a:solidFill>
                  <a:srgbClr val="01C4E3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3200" b="1" dirty="0" smtClean="0">
                <a:solidFill>
                  <a:srgbClr val="01C4E3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3200" b="1" dirty="0" smtClean="0">
                <a:solidFill>
                  <a:srgbClr val="01C4E3"/>
                </a:solidFill>
                <a:latin typeface="微软雅黑" pitchFamily="34" charset="-122"/>
                <a:ea typeface="微软雅黑" pitchFamily="34" charset="-122"/>
              </a:rPr>
              <a:t>作品简介</a:t>
            </a:r>
            <a:endParaRPr lang="en-US" altLang="zh-CN" sz="3200" dirty="0">
              <a:solidFill>
                <a:srgbClr val="01C4E3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4000" b="1" dirty="0">
                <a:solidFill>
                  <a:srgbClr val="01C4E3"/>
                </a:solidFill>
                <a:latin typeface="微软雅黑" pitchFamily="34" charset="-122"/>
                <a:ea typeface="微软雅黑" pitchFamily="34" charset="-122"/>
              </a:rPr>
              <a:t>02</a:t>
            </a:r>
            <a:r>
              <a:rPr lang="en-US" altLang="zh-CN" sz="3200" b="1" dirty="0">
                <a:solidFill>
                  <a:srgbClr val="01C4E3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3200" b="1" dirty="0" smtClean="0">
                <a:solidFill>
                  <a:srgbClr val="01C4E3"/>
                </a:solidFill>
                <a:latin typeface="微软雅黑" pitchFamily="34" charset="-122"/>
                <a:ea typeface="微软雅黑" pitchFamily="34" charset="-122"/>
              </a:rPr>
              <a:t>	 </a:t>
            </a:r>
            <a:r>
              <a:rPr lang="zh-CN" altLang="en-US" sz="3200" b="1" dirty="0" smtClean="0">
                <a:solidFill>
                  <a:srgbClr val="01C4E3"/>
                </a:solidFill>
                <a:latin typeface="微软雅黑" pitchFamily="34" charset="-122"/>
                <a:ea typeface="微软雅黑" pitchFamily="34" charset="-122"/>
              </a:rPr>
              <a:t>功能展示</a:t>
            </a:r>
            <a:endParaRPr lang="en-US" altLang="zh-CN" sz="3200" dirty="0">
              <a:solidFill>
                <a:srgbClr val="01C4E3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4000" b="1" dirty="0">
                <a:solidFill>
                  <a:srgbClr val="01C4E3"/>
                </a:solidFill>
                <a:latin typeface="微软雅黑" pitchFamily="34" charset="-122"/>
                <a:ea typeface="微软雅黑" pitchFamily="34" charset="-122"/>
              </a:rPr>
              <a:t>03</a:t>
            </a:r>
            <a:r>
              <a:rPr lang="en-US" altLang="zh-CN" sz="3200" b="1" dirty="0">
                <a:solidFill>
                  <a:srgbClr val="01C4E3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3200" b="1" dirty="0" smtClean="0">
                <a:solidFill>
                  <a:srgbClr val="01C4E3"/>
                </a:solidFill>
                <a:latin typeface="微软雅黑" pitchFamily="34" charset="-122"/>
                <a:ea typeface="微软雅黑" pitchFamily="34" charset="-122"/>
              </a:rPr>
              <a:t>	 </a:t>
            </a:r>
            <a:r>
              <a:rPr lang="zh-CN" altLang="en-US" sz="3200" b="1" dirty="0" smtClean="0">
                <a:solidFill>
                  <a:srgbClr val="01C4E3"/>
                </a:solidFill>
                <a:latin typeface="微软雅黑" pitchFamily="34" charset="-122"/>
                <a:ea typeface="微软雅黑" pitchFamily="34" charset="-122"/>
              </a:rPr>
              <a:t>实际演示</a:t>
            </a:r>
            <a:endParaRPr lang="en-US" altLang="zh-CN" sz="3200" dirty="0">
              <a:solidFill>
                <a:srgbClr val="01C4E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4355976" y="2276872"/>
            <a:ext cx="2622947" cy="627063"/>
          </a:xfrm>
          <a:prstGeom prst="roundRect">
            <a:avLst/>
          </a:prstGeom>
          <a:noFill/>
          <a:ln>
            <a:solidFill>
              <a:srgbClr val="0095D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4355976" y="3140968"/>
            <a:ext cx="2622947" cy="625475"/>
          </a:xfrm>
          <a:prstGeom prst="roundRect">
            <a:avLst/>
          </a:prstGeom>
          <a:noFill/>
          <a:ln>
            <a:solidFill>
              <a:srgbClr val="0095D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4355976" y="4077072"/>
            <a:ext cx="2622947" cy="625475"/>
          </a:xfrm>
          <a:prstGeom prst="roundRect">
            <a:avLst/>
          </a:prstGeom>
          <a:noFill/>
          <a:ln>
            <a:solidFill>
              <a:srgbClr val="0095D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" name="组合 30"/>
          <p:cNvGrpSpPr/>
          <p:nvPr/>
        </p:nvGrpSpPr>
        <p:grpSpPr bwMode="auto">
          <a:xfrm rot="4369980">
            <a:off x="3327599" y="2413993"/>
            <a:ext cx="258762" cy="215503"/>
            <a:chOff x="4473134" y="2166824"/>
            <a:chExt cx="257922" cy="288018"/>
          </a:xfrm>
        </p:grpSpPr>
        <p:sp>
          <p:nvSpPr>
            <p:cNvPr id="28" name="等腰三角形 27"/>
            <p:cNvSpPr/>
            <p:nvPr/>
          </p:nvSpPr>
          <p:spPr>
            <a:xfrm rot="3998033">
              <a:off x="4571660" y="2088841"/>
              <a:ext cx="82746" cy="232605"/>
            </a:xfrm>
            <a:prstGeom prst="triangle">
              <a:avLst>
                <a:gd name="adj" fmla="val 89599"/>
              </a:avLst>
            </a:prstGeom>
            <a:solidFill>
              <a:srgbClr val="0095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9405018">
              <a:off x="4472645" y="2227368"/>
              <a:ext cx="68040" cy="227551"/>
            </a:xfrm>
            <a:custGeom>
              <a:avLst/>
              <a:gdLst>
                <a:gd name="connsiteX0" fmla="*/ 0 w 83418"/>
                <a:gd name="connsiteY0" fmla="*/ 231575 h 231575"/>
                <a:gd name="connsiteX1" fmla="*/ 74742 w 83418"/>
                <a:gd name="connsiteY1" fmla="*/ 0 h 231575"/>
                <a:gd name="connsiteX2" fmla="*/ 83418 w 83418"/>
                <a:gd name="connsiteY2" fmla="*/ 231575 h 231575"/>
                <a:gd name="connsiteX3" fmla="*/ 0 w 83418"/>
                <a:gd name="connsiteY3" fmla="*/ 231575 h 231575"/>
                <a:gd name="connsiteX0-1" fmla="*/ 0 w 105978"/>
                <a:gd name="connsiteY0-2" fmla="*/ 284084 h 284084"/>
                <a:gd name="connsiteX1-3" fmla="*/ 97302 w 105978"/>
                <a:gd name="connsiteY1-4" fmla="*/ 0 h 284084"/>
                <a:gd name="connsiteX2-5" fmla="*/ 105978 w 105978"/>
                <a:gd name="connsiteY2-6" fmla="*/ 231575 h 284084"/>
                <a:gd name="connsiteX3-7" fmla="*/ 0 w 105978"/>
                <a:gd name="connsiteY3-8" fmla="*/ 284084 h 284084"/>
                <a:gd name="connsiteX0-9" fmla="*/ 7646 w 104948"/>
                <a:gd name="connsiteY0-10" fmla="*/ 284084 h 369363"/>
                <a:gd name="connsiteX1-11" fmla="*/ 104948 w 104948"/>
                <a:gd name="connsiteY1-12" fmla="*/ 0 h 369363"/>
                <a:gd name="connsiteX2-13" fmla="*/ 0 w 104948"/>
                <a:gd name="connsiteY2-14" fmla="*/ 369363 h 369363"/>
                <a:gd name="connsiteX3-15" fmla="*/ 7646 w 104948"/>
                <a:gd name="connsiteY3-16" fmla="*/ 284084 h 369363"/>
                <a:gd name="connsiteX0-17" fmla="*/ 126 w 97428"/>
                <a:gd name="connsiteY0-18" fmla="*/ 284084 h 351860"/>
                <a:gd name="connsiteX1-19" fmla="*/ 97428 w 97428"/>
                <a:gd name="connsiteY1-20" fmla="*/ 0 h 351860"/>
                <a:gd name="connsiteX2-21" fmla="*/ 0 w 97428"/>
                <a:gd name="connsiteY2-22" fmla="*/ 351860 h 351860"/>
                <a:gd name="connsiteX3-23" fmla="*/ 126 w 97428"/>
                <a:gd name="connsiteY3-24" fmla="*/ 284084 h 351860"/>
                <a:gd name="connsiteX0-25" fmla="*/ 0 w 97302"/>
                <a:gd name="connsiteY0-26" fmla="*/ 284084 h 348115"/>
                <a:gd name="connsiteX1-27" fmla="*/ 97302 w 97302"/>
                <a:gd name="connsiteY1-28" fmla="*/ 0 h 348115"/>
                <a:gd name="connsiteX2-29" fmla="*/ 9258 w 97302"/>
                <a:gd name="connsiteY2-30" fmla="*/ 348115 h 348115"/>
                <a:gd name="connsiteX3-31" fmla="*/ 0 w 97302"/>
                <a:gd name="connsiteY3-32" fmla="*/ 284084 h 348115"/>
                <a:gd name="connsiteX0-33" fmla="*/ 757 w 98059"/>
                <a:gd name="connsiteY0-34" fmla="*/ 284084 h 359363"/>
                <a:gd name="connsiteX1-35" fmla="*/ 98059 w 98059"/>
                <a:gd name="connsiteY1-36" fmla="*/ 0 h 359363"/>
                <a:gd name="connsiteX2-37" fmla="*/ 0 w 98059"/>
                <a:gd name="connsiteY2-38" fmla="*/ 359363 h 359363"/>
                <a:gd name="connsiteX3-39" fmla="*/ 757 w 98059"/>
                <a:gd name="connsiteY3-40" fmla="*/ 284084 h 359363"/>
                <a:gd name="connsiteX0-41" fmla="*/ 757 w 67300"/>
                <a:gd name="connsiteY0-42" fmla="*/ 152164 h 227443"/>
                <a:gd name="connsiteX1-43" fmla="*/ 67300 w 67300"/>
                <a:gd name="connsiteY1-44" fmla="*/ 0 h 227443"/>
                <a:gd name="connsiteX2-45" fmla="*/ 0 w 67300"/>
                <a:gd name="connsiteY2-46" fmla="*/ 227443 h 227443"/>
                <a:gd name="connsiteX3-47" fmla="*/ 757 w 67300"/>
                <a:gd name="connsiteY3-48" fmla="*/ 152164 h 22744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300" h="227443">
                  <a:moveTo>
                    <a:pt x="757" y="152164"/>
                  </a:moveTo>
                  <a:lnTo>
                    <a:pt x="67300" y="0"/>
                  </a:lnTo>
                  <a:lnTo>
                    <a:pt x="0" y="227443"/>
                  </a:lnTo>
                  <a:cubicBezTo>
                    <a:pt x="252" y="202350"/>
                    <a:pt x="505" y="177257"/>
                    <a:pt x="757" y="152164"/>
                  </a:cubicBezTo>
                  <a:close/>
                </a:path>
              </a:pathLst>
            </a:custGeom>
            <a:solidFill>
              <a:srgbClr val="0023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" name="等腰三角形 29"/>
            <p:cNvSpPr/>
            <p:nvPr/>
          </p:nvSpPr>
          <p:spPr>
            <a:xfrm>
              <a:off x="4519891" y="2193257"/>
              <a:ext cx="210453" cy="257785"/>
            </a:xfrm>
            <a:custGeom>
              <a:avLst/>
              <a:gdLst>
                <a:gd name="connsiteX0" fmla="*/ 0 w 318469"/>
                <a:gd name="connsiteY0" fmla="*/ 313150 h 313150"/>
                <a:gd name="connsiteX1" fmla="*/ 159235 w 318469"/>
                <a:gd name="connsiteY1" fmla="*/ 0 h 313150"/>
                <a:gd name="connsiteX2" fmla="*/ 318469 w 318469"/>
                <a:gd name="connsiteY2" fmla="*/ 313150 h 313150"/>
                <a:gd name="connsiteX3" fmla="*/ 0 w 318469"/>
                <a:gd name="connsiteY3" fmla="*/ 313150 h 313150"/>
                <a:gd name="connsiteX0-1" fmla="*/ 0 w 564048"/>
                <a:gd name="connsiteY0-2" fmla="*/ 377444 h 377444"/>
                <a:gd name="connsiteX1-3" fmla="*/ 564048 w 564048"/>
                <a:gd name="connsiteY1-4" fmla="*/ 0 h 377444"/>
                <a:gd name="connsiteX2-5" fmla="*/ 318469 w 564048"/>
                <a:gd name="connsiteY2-6" fmla="*/ 377444 h 377444"/>
                <a:gd name="connsiteX3-7" fmla="*/ 0 w 564048"/>
                <a:gd name="connsiteY3-8" fmla="*/ 377444 h 377444"/>
                <a:gd name="connsiteX0-9" fmla="*/ 45862 w 245579"/>
                <a:gd name="connsiteY0-10" fmla="*/ 98838 h 377444"/>
                <a:gd name="connsiteX1-11" fmla="*/ 245579 w 245579"/>
                <a:gd name="connsiteY1-12" fmla="*/ 0 h 377444"/>
                <a:gd name="connsiteX2-13" fmla="*/ 0 w 245579"/>
                <a:gd name="connsiteY2-14" fmla="*/ 377444 h 377444"/>
                <a:gd name="connsiteX3-15" fmla="*/ 45862 w 245579"/>
                <a:gd name="connsiteY3-16" fmla="*/ 98838 h 377444"/>
                <a:gd name="connsiteX0-17" fmla="*/ 0 w 199717"/>
                <a:gd name="connsiteY0-18" fmla="*/ 98838 h 272669"/>
                <a:gd name="connsiteX1-19" fmla="*/ 199717 w 199717"/>
                <a:gd name="connsiteY1-20" fmla="*/ 0 h 272669"/>
                <a:gd name="connsiteX2-21" fmla="*/ 6526 w 199717"/>
                <a:gd name="connsiteY2-22" fmla="*/ 272669 h 272669"/>
                <a:gd name="connsiteX3-23" fmla="*/ 0 w 199717"/>
                <a:gd name="connsiteY3-24" fmla="*/ 98838 h 272669"/>
                <a:gd name="connsiteX0-25" fmla="*/ 5380 w 205097"/>
                <a:gd name="connsiteY0-26" fmla="*/ 98838 h 256000"/>
                <a:gd name="connsiteX1-27" fmla="*/ 205097 w 205097"/>
                <a:gd name="connsiteY1-28" fmla="*/ 0 h 256000"/>
                <a:gd name="connsiteX2-29" fmla="*/ 0 w 205097"/>
                <a:gd name="connsiteY2-30" fmla="*/ 256000 h 256000"/>
                <a:gd name="connsiteX3-31" fmla="*/ 5380 w 205097"/>
                <a:gd name="connsiteY3-32" fmla="*/ 98838 h 256000"/>
                <a:gd name="connsiteX0-33" fmla="*/ 5380 w 209859"/>
                <a:gd name="connsiteY0-34" fmla="*/ 101220 h 258382"/>
                <a:gd name="connsiteX1-35" fmla="*/ 209859 w 209859"/>
                <a:gd name="connsiteY1-36" fmla="*/ 0 h 258382"/>
                <a:gd name="connsiteX2-37" fmla="*/ 0 w 209859"/>
                <a:gd name="connsiteY2-38" fmla="*/ 258382 h 258382"/>
                <a:gd name="connsiteX3-39" fmla="*/ 5380 w 209859"/>
                <a:gd name="connsiteY3-40" fmla="*/ 101220 h 2583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09859" h="258382">
                  <a:moveTo>
                    <a:pt x="5380" y="101220"/>
                  </a:moveTo>
                  <a:lnTo>
                    <a:pt x="209859" y="0"/>
                  </a:lnTo>
                  <a:lnTo>
                    <a:pt x="0" y="258382"/>
                  </a:lnTo>
                  <a:lnTo>
                    <a:pt x="5380" y="101220"/>
                  </a:lnTo>
                  <a:close/>
                </a:path>
              </a:pathLst>
            </a:custGeom>
            <a:solidFill>
              <a:srgbClr val="0746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" name="组合 31"/>
          <p:cNvGrpSpPr/>
          <p:nvPr/>
        </p:nvGrpSpPr>
        <p:grpSpPr bwMode="auto">
          <a:xfrm rot="4369980">
            <a:off x="3291483" y="3313311"/>
            <a:ext cx="257175" cy="215504"/>
            <a:chOff x="4473134" y="2166824"/>
            <a:chExt cx="257922" cy="288018"/>
          </a:xfrm>
        </p:grpSpPr>
        <p:sp>
          <p:nvSpPr>
            <p:cNvPr id="33" name="等腰三角形 32"/>
            <p:cNvSpPr/>
            <p:nvPr/>
          </p:nvSpPr>
          <p:spPr>
            <a:xfrm rot="3998033">
              <a:off x="4571727" y="2088919"/>
              <a:ext cx="82745" cy="232448"/>
            </a:xfrm>
            <a:prstGeom prst="triangle">
              <a:avLst>
                <a:gd name="adj" fmla="val 89599"/>
              </a:avLst>
            </a:prstGeom>
            <a:solidFill>
              <a:srgbClr val="0095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4" name="等腰三角形 28"/>
            <p:cNvSpPr/>
            <p:nvPr/>
          </p:nvSpPr>
          <p:spPr>
            <a:xfrm rot="9405018">
              <a:off x="4472642" y="2227369"/>
              <a:ext cx="66869" cy="227549"/>
            </a:xfrm>
            <a:custGeom>
              <a:avLst/>
              <a:gdLst>
                <a:gd name="connsiteX0" fmla="*/ 0 w 83418"/>
                <a:gd name="connsiteY0" fmla="*/ 231575 h 231575"/>
                <a:gd name="connsiteX1" fmla="*/ 74742 w 83418"/>
                <a:gd name="connsiteY1" fmla="*/ 0 h 231575"/>
                <a:gd name="connsiteX2" fmla="*/ 83418 w 83418"/>
                <a:gd name="connsiteY2" fmla="*/ 231575 h 231575"/>
                <a:gd name="connsiteX3" fmla="*/ 0 w 83418"/>
                <a:gd name="connsiteY3" fmla="*/ 231575 h 231575"/>
                <a:gd name="connsiteX0-1" fmla="*/ 0 w 105978"/>
                <a:gd name="connsiteY0-2" fmla="*/ 284084 h 284084"/>
                <a:gd name="connsiteX1-3" fmla="*/ 97302 w 105978"/>
                <a:gd name="connsiteY1-4" fmla="*/ 0 h 284084"/>
                <a:gd name="connsiteX2-5" fmla="*/ 105978 w 105978"/>
                <a:gd name="connsiteY2-6" fmla="*/ 231575 h 284084"/>
                <a:gd name="connsiteX3-7" fmla="*/ 0 w 105978"/>
                <a:gd name="connsiteY3-8" fmla="*/ 284084 h 284084"/>
                <a:gd name="connsiteX0-9" fmla="*/ 7646 w 104948"/>
                <a:gd name="connsiteY0-10" fmla="*/ 284084 h 369363"/>
                <a:gd name="connsiteX1-11" fmla="*/ 104948 w 104948"/>
                <a:gd name="connsiteY1-12" fmla="*/ 0 h 369363"/>
                <a:gd name="connsiteX2-13" fmla="*/ 0 w 104948"/>
                <a:gd name="connsiteY2-14" fmla="*/ 369363 h 369363"/>
                <a:gd name="connsiteX3-15" fmla="*/ 7646 w 104948"/>
                <a:gd name="connsiteY3-16" fmla="*/ 284084 h 369363"/>
                <a:gd name="connsiteX0-17" fmla="*/ 126 w 97428"/>
                <a:gd name="connsiteY0-18" fmla="*/ 284084 h 351860"/>
                <a:gd name="connsiteX1-19" fmla="*/ 97428 w 97428"/>
                <a:gd name="connsiteY1-20" fmla="*/ 0 h 351860"/>
                <a:gd name="connsiteX2-21" fmla="*/ 0 w 97428"/>
                <a:gd name="connsiteY2-22" fmla="*/ 351860 h 351860"/>
                <a:gd name="connsiteX3-23" fmla="*/ 126 w 97428"/>
                <a:gd name="connsiteY3-24" fmla="*/ 284084 h 351860"/>
                <a:gd name="connsiteX0-25" fmla="*/ 0 w 97302"/>
                <a:gd name="connsiteY0-26" fmla="*/ 284084 h 348115"/>
                <a:gd name="connsiteX1-27" fmla="*/ 97302 w 97302"/>
                <a:gd name="connsiteY1-28" fmla="*/ 0 h 348115"/>
                <a:gd name="connsiteX2-29" fmla="*/ 9258 w 97302"/>
                <a:gd name="connsiteY2-30" fmla="*/ 348115 h 348115"/>
                <a:gd name="connsiteX3-31" fmla="*/ 0 w 97302"/>
                <a:gd name="connsiteY3-32" fmla="*/ 284084 h 348115"/>
                <a:gd name="connsiteX0-33" fmla="*/ 757 w 98059"/>
                <a:gd name="connsiteY0-34" fmla="*/ 284084 h 359363"/>
                <a:gd name="connsiteX1-35" fmla="*/ 98059 w 98059"/>
                <a:gd name="connsiteY1-36" fmla="*/ 0 h 359363"/>
                <a:gd name="connsiteX2-37" fmla="*/ 0 w 98059"/>
                <a:gd name="connsiteY2-38" fmla="*/ 359363 h 359363"/>
                <a:gd name="connsiteX3-39" fmla="*/ 757 w 98059"/>
                <a:gd name="connsiteY3-40" fmla="*/ 284084 h 359363"/>
                <a:gd name="connsiteX0-41" fmla="*/ 757 w 67300"/>
                <a:gd name="connsiteY0-42" fmla="*/ 152164 h 227443"/>
                <a:gd name="connsiteX1-43" fmla="*/ 67300 w 67300"/>
                <a:gd name="connsiteY1-44" fmla="*/ 0 h 227443"/>
                <a:gd name="connsiteX2-45" fmla="*/ 0 w 67300"/>
                <a:gd name="connsiteY2-46" fmla="*/ 227443 h 227443"/>
                <a:gd name="connsiteX3-47" fmla="*/ 757 w 67300"/>
                <a:gd name="connsiteY3-48" fmla="*/ 152164 h 22744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300" h="227443">
                  <a:moveTo>
                    <a:pt x="757" y="152164"/>
                  </a:moveTo>
                  <a:lnTo>
                    <a:pt x="67300" y="0"/>
                  </a:lnTo>
                  <a:lnTo>
                    <a:pt x="0" y="227443"/>
                  </a:lnTo>
                  <a:cubicBezTo>
                    <a:pt x="252" y="202350"/>
                    <a:pt x="505" y="177257"/>
                    <a:pt x="757" y="152164"/>
                  </a:cubicBezTo>
                  <a:close/>
                </a:path>
              </a:pathLst>
            </a:custGeom>
            <a:solidFill>
              <a:srgbClr val="0023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5" name="等腰三角形 29"/>
            <p:cNvSpPr/>
            <p:nvPr/>
          </p:nvSpPr>
          <p:spPr>
            <a:xfrm>
              <a:off x="4520180" y="2193256"/>
              <a:ext cx="210159" cy="257784"/>
            </a:xfrm>
            <a:custGeom>
              <a:avLst/>
              <a:gdLst>
                <a:gd name="connsiteX0" fmla="*/ 0 w 318469"/>
                <a:gd name="connsiteY0" fmla="*/ 313150 h 313150"/>
                <a:gd name="connsiteX1" fmla="*/ 159235 w 318469"/>
                <a:gd name="connsiteY1" fmla="*/ 0 h 313150"/>
                <a:gd name="connsiteX2" fmla="*/ 318469 w 318469"/>
                <a:gd name="connsiteY2" fmla="*/ 313150 h 313150"/>
                <a:gd name="connsiteX3" fmla="*/ 0 w 318469"/>
                <a:gd name="connsiteY3" fmla="*/ 313150 h 313150"/>
                <a:gd name="connsiteX0-1" fmla="*/ 0 w 564048"/>
                <a:gd name="connsiteY0-2" fmla="*/ 377444 h 377444"/>
                <a:gd name="connsiteX1-3" fmla="*/ 564048 w 564048"/>
                <a:gd name="connsiteY1-4" fmla="*/ 0 h 377444"/>
                <a:gd name="connsiteX2-5" fmla="*/ 318469 w 564048"/>
                <a:gd name="connsiteY2-6" fmla="*/ 377444 h 377444"/>
                <a:gd name="connsiteX3-7" fmla="*/ 0 w 564048"/>
                <a:gd name="connsiteY3-8" fmla="*/ 377444 h 377444"/>
                <a:gd name="connsiteX0-9" fmla="*/ 45862 w 245579"/>
                <a:gd name="connsiteY0-10" fmla="*/ 98838 h 377444"/>
                <a:gd name="connsiteX1-11" fmla="*/ 245579 w 245579"/>
                <a:gd name="connsiteY1-12" fmla="*/ 0 h 377444"/>
                <a:gd name="connsiteX2-13" fmla="*/ 0 w 245579"/>
                <a:gd name="connsiteY2-14" fmla="*/ 377444 h 377444"/>
                <a:gd name="connsiteX3-15" fmla="*/ 45862 w 245579"/>
                <a:gd name="connsiteY3-16" fmla="*/ 98838 h 377444"/>
                <a:gd name="connsiteX0-17" fmla="*/ 0 w 199717"/>
                <a:gd name="connsiteY0-18" fmla="*/ 98838 h 272669"/>
                <a:gd name="connsiteX1-19" fmla="*/ 199717 w 199717"/>
                <a:gd name="connsiteY1-20" fmla="*/ 0 h 272669"/>
                <a:gd name="connsiteX2-21" fmla="*/ 6526 w 199717"/>
                <a:gd name="connsiteY2-22" fmla="*/ 272669 h 272669"/>
                <a:gd name="connsiteX3-23" fmla="*/ 0 w 199717"/>
                <a:gd name="connsiteY3-24" fmla="*/ 98838 h 272669"/>
                <a:gd name="connsiteX0-25" fmla="*/ 5380 w 205097"/>
                <a:gd name="connsiteY0-26" fmla="*/ 98838 h 256000"/>
                <a:gd name="connsiteX1-27" fmla="*/ 205097 w 205097"/>
                <a:gd name="connsiteY1-28" fmla="*/ 0 h 256000"/>
                <a:gd name="connsiteX2-29" fmla="*/ 0 w 205097"/>
                <a:gd name="connsiteY2-30" fmla="*/ 256000 h 256000"/>
                <a:gd name="connsiteX3-31" fmla="*/ 5380 w 205097"/>
                <a:gd name="connsiteY3-32" fmla="*/ 98838 h 256000"/>
                <a:gd name="connsiteX0-33" fmla="*/ 5380 w 209859"/>
                <a:gd name="connsiteY0-34" fmla="*/ 101220 h 258382"/>
                <a:gd name="connsiteX1-35" fmla="*/ 209859 w 209859"/>
                <a:gd name="connsiteY1-36" fmla="*/ 0 h 258382"/>
                <a:gd name="connsiteX2-37" fmla="*/ 0 w 209859"/>
                <a:gd name="connsiteY2-38" fmla="*/ 258382 h 258382"/>
                <a:gd name="connsiteX3-39" fmla="*/ 5380 w 209859"/>
                <a:gd name="connsiteY3-40" fmla="*/ 101220 h 2583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09859" h="258382">
                  <a:moveTo>
                    <a:pt x="5380" y="101220"/>
                  </a:moveTo>
                  <a:lnTo>
                    <a:pt x="209859" y="0"/>
                  </a:lnTo>
                  <a:lnTo>
                    <a:pt x="0" y="258382"/>
                  </a:lnTo>
                  <a:lnTo>
                    <a:pt x="5380" y="101220"/>
                  </a:lnTo>
                  <a:close/>
                </a:path>
              </a:pathLst>
            </a:custGeom>
            <a:solidFill>
              <a:srgbClr val="0746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" name="组合 35"/>
          <p:cNvGrpSpPr/>
          <p:nvPr/>
        </p:nvGrpSpPr>
        <p:grpSpPr bwMode="auto">
          <a:xfrm rot="4369980">
            <a:off x="3308549" y="4225331"/>
            <a:ext cx="258763" cy="215503"/>
            <a:chOff x="4473134" y="2166824"/>
            <a:chExt cx="257922" cy="288018"/>
          </a:xfrm>
        </p:grpSpPr>
        <p:sp>
          <p:nvSpPr>
            <p:cNvPr id="37" name="等腰三角形 36"/>
            <p:cNvSpPr/>
            <p:nvPr/>
          </p:nvSpPr>
          <p:spPr>
            <a:xfrm rot="3998033">
              <a:off x="4571659" y="2088841"/>
              <a:ext cx="82746" cy="232604"/>
            </a:xfrm>
            <a:prstGeom prst="triangle">
              <a:avLst>
                <a:gd name="adj" fmla="val 89599"/>
              </a:avLst>
            </a:prstGeom>
            <a:solidFill>
              <a:srgbClr val="0095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8" name="等腰三角形 28"/>
            <p:cNvSpPr/>
            <p:nvPr/>
          </p:nvSpPr>
          <p:spPr>
            <a:xfrm rot="9405018">
              <a:off x="4472645" y="2227368"/>
              <a:ext cx="68041" cy="227551"/>
            </a:xfrm>
            <a:custGeom>
              <a:avLst/>
              <a:gdLst>
                <a:gd name="connsiteX0" fmla="*/ 0 w 83418"/>
                <a:gd name="connsiteY0" fmla="*/ 231575 h 231575"/>
                <a:gd name="connsiteX1" fmla="*/ 74742 w 83418"/>
                <a:gd name="connsiteY1" fmla="*/ 0 h 231575"/>
                <a:gd name="connsiteX2" fmla="*/ 83418 w 83418"/>
                <a:gd name="connsiteY2" fmla="*/ 231575 h 231575"/>
                <a:gd name="connsiteX3" fmla="*/ 0 w 83418"/>
                <a:gd name="connsiteY3" fmla="*/ 231575 h 231575"/>
                <a:gd name="connsiteX0-1" fmla="*/ 0 w 105978"/>
                <a:gd name="connsiteY0-2" fmla="*/ 284084 h 284084"/>
                <a:gd name="connsiteX1-3" fmla="*/ 97302 w 105978"/>
                <a:gd name="connsiteY1-4" fmla="*/ 0 h 284084"/>
                <a:gd name="connsiteX2-5" fmla="*/ 105978 w 105978"/>
                <a:gd name="connsiteY2-6" fmla="*/ 231575 h 284084"/>
                <a:gd name="connsiteX3-7" fmla="*/ 0 w 105978"/>
                <a:gd name="connsiteY3-8" fmla="*/ 284084 h 284084"/>
                <a:gd name="connsiteX0-9" fmla="*/ 7646 w 104948"/>
                <a:gd name="connsiteY0-10" fmla="*/ 284084 h 369363"/>
                <a:gd name="connsiteX1-11" fmla="*/ 104948 w 104948"/>
                <a:gd name="connsiteY1-12" fmla="*/ 0 h 369363"/>
                <a:gd name="connsiteX2-13" fmla="*/ 0 w 104948"/>
                <a:gd name="connsiteY2-14" fmla="*/ 369363 h 369363"/>
                <a:gd name="connsiteX3-15" fmla="*/ 7646 w 104948"/>
                <a:gd name="connsiteY3-16" fmla="*/ 284084 h 369363"/>
                <a:gd name="connsiteX0-17" fmla="*/ 126 w 97428"/>
                <a:gd name="connsiteY0-18" fmla="*/ 284084 h 351860"/>
                <a:gd name="connsiteX1-19" fmla="*/ 97428 w 97428"/>
                <a:gd name="connsiteY1-20" fmla="*/ 0 h 351860"/>
                <a:gd name="connsiteX2-21" fmla="*/ 0 w 97428"/>
                <a:gd name="connsiteY2-22" fmla="*/ 351860 h 351860"/>
                <a:gd name="connsiteX3-23" fmla="*/ 126 w 97428"/>
                <a:gd name="connsiteY3-24" fmla="*/ 284084 h 351860"/>
                <a:gd name="connsiteX0-25" fmla="*/ 0 w 97302"/>
                <a:gd name="connsiteY0-26" fmla="*/ 284084 h 348115"/>
                <a:gd name="connsiteX1-27" fmla="*/ 97302 w 97302"/>
                <a:gd name="connsiteY1-28" fmla="*/ 0 h 348115"/>
                <a:gd name="connsiteX2-29" fmla="*/ 9258 w 97302"/>
                <a:gd name="connsiteY2-30" fmla="*/ 348115 h 348115"/>
                <a:gd name="connsiteX3-31" fmla="*/ 0 w 97302"/>
                <a:gd name="connsiteY3-32" fmla="*/ 284084 h 348115"/>
                <a:gd name="connsiteX0-33" fmla="*/ 757 w 98059"/>
                <a:gd name="connsiteY0-34" fmla="*/ 284084 h 359363"/>
                <a:gd name="connsiteX1-35" fmla="*/ 98059 w 98059"/>
                <a:gd name="connsiteY1-36" fmla="*/ 0 h 359363"/>
                <a:gd name="connsiteX2-37" fmla="*/ 0 w 98059"/>
                <a:gd name="connsiteY2-38" fmla="*/ 359363 h 359363"/>
                <a:gd name="connsiteX3-39" fmla="*/ 757 w 98059"/>
                <a:gd name="connsiteY3-40" fmla="*/ 284084 h 359363"/>
                <a:gd name="connsiteX0-41" fmla="*/ 757 w 67300"/>
                <a:gd name="connsiteY0-42" fmla="*/ 152164 h 227443"/>
                <a:gd name="connsiteX1-43" fmla="*/ 67300 w 67300"/>
                <a:gd name="connsiteY1-44" fmla="*/ 0 h 227443"/>
                <a:gd name="connsiteX2-45" fmla="*/ 0 w 67300"/>
                <a:gd name="connsiteY2-46" fmla="*/ 227443 h 227443"/>
                <a:gd name="connsiteX3-47" fmla="*/ 757 w 67300"/>
                <a:gd name="connsiteY3-48" fmla="*/ 152164 h 22744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300" h="227443">
                  <a:moveTo>
                    <a:pt x="757" y="152164"/>
                  </a:moveTo>
                  <a:lnTo>
                    <a:pt x="67300" y="0"/>
                  </a:lnTo>
                  <a:lnTo>
                    <a:pt x="0" y="227443"/>
                  </a:lnTo>
                  <a:cubicBezTo>
                    <a:pt x="252" y="202350"/>
                    <a:pt x="505" y="177257"/>
                    <a:pt x="757" y="152164"/>
                  </a:cubicBezTo>
                  <a:close/>
                </a:path>
              </a:pathLst>
            </a:custGeom>
            <a:solidFill>
              <a:srgbClr val="0023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9" name="等腰三角形 29"/>
            <p:cNvSpPr/>
            <p:nvPr/>
          </p:nvSpPr>
          <p:spPr>
            <a:xfrm>
              <a:off x="4519891" y="2193257"/>
              <a:ext cx="210451" cy="257785"/>
            </a:xfrm>
            <a:custGeom>
              <a:avLst/>
              <a:gdLst>
                <a:gd name="connsiteX0" fmla="*/ 0 w 318469"/>
                <a:gd name="connsiteY0" fmla="*/ 313150 h 313150"/>
                <a:gd name="connsiteX1" fmla="*/ 159235 w 318469"/>
                <a:gd name="connsiteY1" fmla="*/ 0 h 313150"/>
                <a:gd name="connsiteX2" fmla="*/ 318469 w 318469"/>
                <a:gd name="connsiteY2" fmla="*/ 313150 h 313150"/>
                <a:gd name="connsiteX3" fmla="*/ 0 w 318469"/>
                <a:gd name="connsiteY3" fmla="*/ 313150 h 313150"/>
                <a:gd name="connsiteX0-1" fmla="*/ 0 w 564048"/>
                <a:gd name="connsiteY0-2" fmla="*/ 377444 h 377444"/>
                <a:gd name="connsiteX1-3" fmla="*/ 564048 w 564048"/>
                <a:gd name="connsiteY1-4" fmla="*/ 0 h 377444"/>
                <a:gd name="connsiteX2-5" fmla="*/ 318469 w 564048"/>
                <a:gd name="connsiteY2-6" fmla="*/ 377444 h 377444"/>
                <a:gd name="connsiteX3-7" fmla="*/ 0 w 564048"/>
                <a:gd name="connsiteY3-8" fmla="*/ 377444 h 377444"/>
                <a:gd name="connsiteX0-9" fmla="*/ 45862 w 245579"/>
                <a:gd name="connsiteY0-10" fmla="*/ 98838 h 377444"/>
                <a:gd name="connsiteX1-11" fmla="*/ 245579 w 245579"/>
                <a:gd name="connsiteY1-12" fmla="*/ 0 h 377444"/>
                <a:gd name="connsiteX2-13" fmla="*/ 0 w 245579"/>
                <a:gd name="connsiteY2-14" fmla="*/ 377444 h 377444"/>
                <a:gd name="connsiteX3-15" fmla="*/ 45862 w 245579"/>
                <a:gd name="connsiteY3-16" fmla="*/ 98838 h 377444"/>
                <a:gd name="connsiteX0-17" fmla="*/ 0 w 199717"/>
                <a:gd name="connsiteY0-18" fmla="*/ 98838 h 272669"/>
                <a:gd name="connsiteX1-19" fmla="*/ 199717 w 199717"/>
                <a:gd name="connsiteY1-20" fmla="*/ 0 h 272669"/>
                <a:gd name="connsiteX2-21" fmla="*/ 6526 w 199717"/>
                <a:gd name="connsiteY2-22" fmla="*/ 272669 h 272669"/>
                <a:gd name="connsiteX3-23" fmla="*/ 0 w 199717"/>
                <a:gd name="connsiteY3-24" fmla="*/ 98838 h 272669"/>
                <a:gd name="connsiteX0-25" fmla="*/ 5380 w 205097"/>
                <a:gd name="connsiteY0-26" fmla="*/ 98838 h 256000"/>
                <a:gd name="connsiteX1-27" fmla="*/ 205097 w 205097"/>
                <a:gd name="connsiteY1-28" fmla="*/ 0 h 256000"/>
                <a:gd name="connsiteX2-29" fmla="*/ 0 w 205097"/>
                <a:gd name="connsiteY2-30" fmla="*/ 256000 h 256000"/>
                <a:gd name="connsiteX3-31" fmla="*/ 5380 w 205097"/>
                <a:gd name="connsiteY3-32" fmla="*/ 98838 h 256000"/>
                <a:gd name="connsiteX0-33" fmla="*/ 5380 w 209859"/>
                <a:gd name="connsiteY0-34" fmla="*/ 101220 h 258382"/>
                <a:gd name="connsiteX1-35" fmla="*/ 209859 w 209859"/>
                <a:gd name="connsiteY1-36" fmla="*/ 0 h 258382"/>
                <a:gd name="connsiteX2-37" fmla="*/ 0 w 209859"/>
                <a:gd name="connsiteY2-38" fmla="*/ 258382 h 258382"/>
                <a:gd name="connsiteX3-39" fmla="*/ 5380 w 209859"/>
                <a:gd name="connsiteY3-40" fmla="*/ 101220 h 2583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09859" h="258382">
                  <a:moveTo>
                    <a:pt x="5380" y="101220"/>
                  </a:moveTo>
                  <a:lnTo>
                    <a:pt x="209859" y="0"/>
                  </a:lnTo>
                  <a:lnTo>
                    <a:pt x="0" y="258382"/>
                  </a:lnTo>
                  <a:lnTo>
                    <a:pt x="5380" y="101220"/>
                  </a:lnTo>
                  <a:close/>
                </a:path>
              </a:pathLst>
            </a:custGeom>
            <a:solidFill>
              <a:srgbClr val="0746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8" name="组合 48"/>
          <p:cNvGrpSpPr/>
          <p:nvPr/>
        </p:nvGrpSpPr>
        <p:grpSpPr bwMode="auto">
          <a:xfrm rot="-565443">
            <a:off x="3462337" y="2609850"/>
            <a:ext cx="120254" cy="177800"/>
            <a:chOff x="4473134" y="2166824"/>
            <a:chExt cx="257922" cy="288018"/>
          </a:xfrm>
        </p:grpSpPr>
        <p:sp>
          <p:nvSpPr>
            <p:cNvPr id="50" name="等腰三角形 49"/>
            <p:cNvSpPr/>
            <p:nvPr/>
          </p:nvSpPr>
          <p:spPr>
            <a:xfrm rot="3998033">
              <a:off x="4570955" y="2086827"/>
              <a:ext cx="82291" cy="232385"/>
            </a:xfrm>
            <a:prstGeom prst="triangle">
              <a:avLst>
                <a:gd name="adj" fmla="val 89599"/>
              </a:avLst>
            </a:prstGeom>
            <a:solidFill>
              <a:srgbClr val="0095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1" name="等腰三角形 28"/>
            <p:cNvSpPr/>
            <p:nvPr/>
          </p:nvSpPr>
          <p:spPr>
            <a:xfrm rot="9405018">
              <a:off x="4471938" y="2228399"/>
              <a:ext cx="66396" cy="226300"/>
            </a:xfrm>
            <a:custGeom>
              <a:avLst/>
              <a:gdLst>
                <a:gd name="connsiteX0" fmla="*/ 0 w 83418"/>
                <a:gd name="connsiteY0" fmla="*/ 231575 h 231575"/>
                <a:gd name="connsiteX1" fmla="*/ 74742 w 83418"/>
                <a:gd name="connsiteY1" fmla="*/ 0 h 231575"/>
                <a:gd name="connsiteX2" fmla="*/ 83418 w 83418"/>
                <a:gd name="connsiteY2" fmla="*/ 231575 h 231575"/>
                <a:gd name="connsiteX3" fmla="*/ 0 w 83418"/>
                <a:gd name="connsiteY3" fmla="*/ 231575 h 231575"/>
                <a:gd name="connsiteX0-1" fmla="*/ 0 w 105978"/>
                <a:gd name="connsiteY0-2" fmla="*/ 284084 h 284084"/>
                <a:gd name="connsiteX1-3" fmla="*/ 97302 w 105978"/>
                <a:gd name="connsiteY1-4" fmla="*/ 0 h 284084"/>
                <a:gd name="connsiteX2-5" fmla="*/ 105978 w 105978"/>
                <a:gd name="connsiteY2-6" fmla="*/ 231575 h 284084"/>
                <a:gd name="connsiteX3-7" fmla="*/ 0 w 105978"/>
                <a:gd name="connsiteY3-8" fmla="*/ 284084 h 284084"/>
                <a:gd name="connsiteX0-9" fmla="*/ 7646 w 104948"/>
                <a:gd name="connsiteY0-10" fmla="*/ 284084 h 369363"/>
                <a:gd name="connsiteX1-11" fmla="*/ 104948 w 104948"/>
                <a:gd name="connsiteY1-12" fmla="*/ 0 h 369363"/>
                <a:gd name="connsiteX2-13" fmla="*/ 0 w 104948"/>
                <a:gd name="connsiteY2-14" fmla="*/ 369363 h 369363"/>
                <a:gd name="connsiteX3-15" fmla="*/ 7646 w 104948"/>
                <a:gd name="connsiteY3-16" fmla="*/ 284084 h 369363"/>
                <a:gd name="connsiteX0-17" fmla="*/ 126 w 97428"/>
                <a:gd name="connsiteY0-18" fmla="*/ 284084 h 351860"/>
                <a:gd name="connsiteX1-19" fmla="*/ 97428 w 97428"/>
                <a:gd name="connsiteY1-20" fmla="*/ 0 h 351860"/>
                <a:gd name="connsiteX2-21" fmla="*/ 0 w 97428"/>
                <a:gd name="connsiteY2-22" fmla="*/ 351860 h 351860"/>
                <a:gd name="connsiteX3-23" fmla="*/ 126 w 97428"/>
                <a:gd name="connsiteY3-24" fmla="*/ 284084 h 351860"/>
                <a:gd name="connsiteX0-25" fmla="*/ 0 w 97302"/>
                <a:gd name="connsiteY0-26" fmla="*/ 284084 h 348115"/>
                <a:gd name="connsiteX1-27" fmla="*/ 97302 w 97302"/>
                <a:gd name="connsiteY1-28" fmla="*/ 0 h 348115"/>
                <a:gd name="connsiteX2-29" fmla="*/ 9258 w 97302"/>
                <a:gd name="connsiteY2-30" fmla="*/ 348115 h 348115"/>
                <a:gd name="connsiteX3-31" fmla="*/ 0 w 97302"/>
                <a:gd name="connsiteY3-32" fmla="*/ 284084 h 348115"/>
                <a:gd name="connsiteX0-33" fmla="*/ 757 w 98059"/>
                <a:gd name="connsiteY0-34" fmla="*/ 284084 h 359363"/>
                <a:gd name="connsiteX1-35" fmla="*/ 98059 w 98059"/>
                <a:gd name="connsiteY1-36" fmla="*/ 0 h 359363"/>
                <a:gd name="connsiteX2-37" fmla="*/ 0 w 98059"/>
                <a:gd name="connsiteY2-38" fmla="*/ 359363 h 359363"/>
                <a:gd name="connsiteX3-39" fmla="*/ 757 w 98059"/>
                <a:gd name="connsiteY3-40" fmla="*/ 284084 h 359363"/>
                <a:gd name="connsiteX0-41" fmla="*/ 757 w 67300"/>
                <a:gd name="connsiteY0-42" fmla="*/ 152164 h 227443"/>
                <a:gd name="connsiteX1-43" fmla="*/ 67300 w 67300"/>
                <a:gd name="connsiteY1-44" fmla="*/ 0 h 227443"/>
                <a:gd name="connsiteX2-45" fmla="*/ 0 w 67300"/>
                <a:gd name="connsiteY2-46" fmla="*/ 227443 h 227443"/>
                <a:gd name="connsiteX3-47" fmla="*/ 757 w 67300"/>
                <a:gd name="connsiteY3-48" fmla="*/ 152164 h 22744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300" h="227443">
                  <a:moveTo>
                    <a:pt x="757" y="152164"/>
                  </a:moveTo>
                  <a:lnTo>
                    <a:pt x="67300" y="0"/>
                  </a:lnTo>
                  <a:lnTo>
                    <a:pt x="0" y="227443"/>
                  </a:lnTo>
                  <a:cubicBezTo>
                    <a:pt x="252" y="202350"/>
                    <a:pt x="505" y="177257"/>
                    <a:pt x="757" y="152164"/>
                  </a:cubicBezTo>
                  <a:close/>
                </a:path>
              </a:pathLst>
            </a:custGeom>
            <a:solidFill>
              <a:srgbClr val="0023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2" name="等腰三角形 29"/>
            <p:cNvSpPr/>
            <p:nvPr/>
          </p:nvSpPr>
          <p:spPr>
            <a:xfrm>
              <a:off x="4517762" y="2190889"/>
              <a:ext cx="209401" cy="259731"/>
            </a:xfrm>
            <a:custGeom>
              <a:avLst/>
              <a:gdLst>
                <a:gd name="connsiteX0" fmla="*/ 0 w 318469"/>
                <a:gd name="connsiteY0" fmla="*/ 313150 h 313150"/>
                <a:gd name="connsiteX1" fmla="*/ 159235 w 318469"/>
                <a:gd name="connsiteY1" fmla="*/ 0 h 313150"/>
                <a:gd name="connsiteX2" fmla="*/ 318469 w 318469"/>
                <a:gd name="connsiteY2" fmla="*/ 313150 h 313150"/>
                <a:gd name="connsiteX3" fmla="*/ 0 w 318469"/>
                <a:gd name="connsiteY3" fmla="*/ 313150 h 313150"/>
                <a:gd name="connsiteX0-1" fmla="*/ 0 w 564048"/>
                <a:gd name="connsiteY0-2" fmla="*/ 377444 h 377444"/>
                <a:gd name="connsiteX1-3" fmla="*/ 564048 w 564048"/>
                <a:gd name="connsiteY1-4" fmla="*/ 0 h 377444"/>
                <a:gd name="connsiteX2-5" fmla="*/ 318469 w 564048"/>
                <a:gd name="connsiteY2-6" fmla="*/ 377444 h 377444"/>
                <a:gd name="connsiteX3-7" fmla="*/ 0 w 564048"/>
                <a:gd name="connsiteY3-8" fmla="*/ 377444 h 377444"/>
                <a:gd name="connsiteX0-9" fmla="*/ 45862 w 245579"/>
                <a:gd name="connsiteY0-10" fmla="*/ 98838 h 377444"/>
                <a:gd name="connsiteX1-11" fmla="*/ 245579 w 245579"/>
                <a:gd name="connsiteY1-12" fmla="*/ 0 h 377444"/>
                <a:gd name="connsiteX2-13" fmla="*/ 0 w 245579"/>
                <a:gd name="connsiteY2-14" fmla="*/ 377444 h 377444"/>
                <a:gd name="connsiteX3-15" fmla="*/ 45862 w 245579"/>
                <a:gd name="connsiteY3-16" fmla="*/ 98838 h 377444"/>
                <a:gd name="connsiteX0-17" fmla="*/ 0 w 199717"/>
                <a:gd name="connsiteY0-18" fmla="*/ 98838 h 272669"/>
                <a:gd name="connsiteX1-19" fmla="*/ 199717 w 199717"/>
                <a:gd name="connsiteY1-20" fmla="*/ 0 h 272669"/>
                <a:gd name="connsiteX2-21" fmla="*/ 6526 w 199717"/>
                <a:gd name="connsiteY2-22" fmla="*/ 272669 h 272669"/>
                <a:gd name="connsiteX3-23" fmla="*/ 0 w 199717"/>
                <a:gd name="connsiteY3-24" fmla="*/ 98838 h 272669"/>
                <a:gd name="connsiteX0-25" fmla="*/ 5380 w 205097"/>
                <a:gd name="connsiteY0-26" fmla="*/ 98838 h 256000"/>
                <a:gd name="connsiteX1-27" fmla="*/ 205097 w 205097"/>
                <a:gd name="connsiteY1-28" fmla="*/ 0 h 256000"/>
                <a:gd name="connsiteX2-29" fmla="*/ 0 w 205097"/>
                <a:gd name="connsiteY2-30" fmla="*/ 256000 h 256000"/>
                <a:gd name="connsiteX3-31" fmla="*/ 5380 w 205097"/>
                <a:gd name="connsiteY3-32" fmla="*/ 98838 h 256000"/>
                <a:gd name="connsiteX0-33" fmla="*/ 5380 w 209859"/>
                <a:gd name="connsiteY0-34" fmla="*/ 101220 h 258382"/>
                <a:gd name="connsiteX1-35" fmla="*/ 209859 w 209859"/>
                <a:gd name="connsiteY1-36" fmla="*/ 0 h 258382"/>
                <a:gd name="connsiteX2-37" fmla="*/ 0 w 209859"/>
                <a:gd name="connsiteY2-38" fmla="*/ 258382 h 258382"/>
                <a:gd name="connsiteX3-39" fmla="*/ 5380 w 209859"/>
                <a:gd name="connsiteY3-40" fmla="*/ 101220 h 2583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09859" h="258382">
                  <a:moveTo>
                    <a:pt x="5380" y="101220"/>
                  </a:moveTo>
                  <a:lnTo>
                    <a:pt x="209859" y="0"/>
                  </a:lnTo>
                  <a:lnTo>
                    <a:pt x="0" y="258382"/>
                  </a:lnTo>
                  <a:lnTo>
                    <a:pt x="5380" y="101220"/>
                  </a:lnTo>
                  <a:close/>
                </a:path>
              </a:pathLst>
            </a:custGeom>
            <a:solidFill>
              <a:srgbClr val="0746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9" name="组合 52"/>
          <p:cNvGrpSpPr/>
          <p:nvPr/>
        </p:nvGrpSpPr>
        <p:grpSpPr bwMode="auto">
          <a:xfrm rot="-565443">
            <a:off x="3415904" y="3513138"/>
            <a:ext cx="120253" cy="177800"/>
            <a:chOff x="4473134" y="2166824"/>
            <a:chExt cx="257922" cy="288018"/>
          </a:xfrm>
        </p:grpSpPr>
        <p:sp>
          <p:nvSpPr>
            <p:cNvPr id="54" name="等腰三角形 53"/>
            <p:cNvSpPr/>
            <p:nvPr/>
          </p:nvSpPr>
          <p:spPr>
            <a:xfrm rot="3998033">
              <a:off x="4570954" y="2086828"/>
              <a:ext cx="82291" cy="232385"/>
            </a:xfrm>
            <a:prstGeom prst="triangle">
              <a:avLst>
                <a:gd name="adj" fmla="val 89599"/>
              </a:avLst>
            </a:prstGeom>
            <a:solidFill>
              <a:srgbClr val="0095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5" name="等腰三角形 28"/>
            <p:cNvSpPr/>
            <p:nvPr/>
          </p:nvSpPr>
          <p:spPr>
            <a:xfrm rot="9405018">
              <a:off x="4471938" y="2228399"/>
              <a:ext cx="66396" cy="226300"/>
            </a:xfrm>
            <a:custGeom>
              <a:avLst/>
              <a:gdLst>
                <a:gd name="connsiteX0" fmla="*/ 0 w 83418"/>
                <a:gd name="connsiteY0" fmla="*/ 231575 h 231575"/>
                <a:gd name="connsiteX1" fmla="*/ 74742 w 83418"/>
                <a:gd name="connsiteY1" fmla="*/ 0 h 231575"/>
                <a:gd name="connsiteX2" fmla="*/ 83418 w 83418"/>
                <a:gd name="connsiteY2" fmla="*/ 231575 h 231575"/>
                <a:gd name="connsiteX3" fmla="*/ 0 w 83418"/>
                <a:gd name="connsiteY3" fmla="*/ 231575 h 231575"/>
                <a:gd name="connsiteX0-1" fmla="*/ 0 w 105978"/>
                <a:gd name="connsiteY0-2" fmla="*/ 284084 h 284084"/>
                <a:gd name="connsiteX1-3" fmla="*/ 97302 w 105978"/>
                <a:gd name="connsiteY1-4" fmla="*/ 0 h 284084"/>
                <a:gd name="connsiteX2-5" fmla="*/ 105978 w 105978"/>
                <a:gd name="connsiteY2-6" fmla="*/ 231575 h 284084"/>
                <a:gd name="connsiteX3-7" fmla="*/ 0 w 105978"/>
                <a:gd name="connsiteY3-8" fmla="*/ 284084 h 284084"/>
                <a:gd name="connsiteX0-9" fmla="*/ 7646 w 104948"/>
                <a:gd name="connsiteY0-10" fmla="*/ 284084 h 369363"/>
                <a:gd name="connsiteX1-11" fmla="*/ 104948 w 104948"/>
                <a:gd name="connsiteY1-12" fmla="*/ 0 h 369363"/>
                <a:gd name="connsiteX2-13" fmla="*/ 0 w 104948"/>
                <a:gd name="connsiteY2-14" fmla="*/ 369363 h 369363"/>
                <a:gd name="connsiteX3-15" fmla="*/ 7646 w 104948"/>
                <a:gd name="connsiteY3-16" fmla="*/ 284084 h 369363"/>
                <a:gd name="connsiteX0-17" fmla="*/ 126 w 97428"/>
                <a:gd name="connsiteY0-18" fmla="*/ 284084 h 351860"/>
                <a:gd name="connsiteX1-19" fmla="*/ 97428 w 97428"/>
                <a:gd name="connsiteY1-20" fmla="*/ 0 h 351860"/>
                <a:gd name="connsiteX2-21" fmla="*/ 0 w 97428"/>
                <a:gd name="connsiteY2-22" fmla="*/ 351860 h 351860"/>
                <a:gd name="connsiteX3-23" fmla="*/ 126 w 97428"/>
                <a:gd name="connsiteY3-24" fmla="*/ 284084 h 351860"/>
                <a:gd name="connsiteX0-25" fmla="*/ 0 w 97302"/>
                <a:gd name="connsiteY0-26" fmla="*/ 284084 h 348115"/>
                <a:gd name="connsiteX1-27" fmla="*/ 97302 w 97302"/>
                <a:gd name="connsiteY1-28" fmla="*/ 0 h 348115"/>
                <a:gd name="connsiteX2-29" fmla="*/ 9258 w 97302"/>
                <a:gd name="connsiteY2-30" fmla="*/ 348115 h 348115"/>
                <a:gd name="connsiteX3-31" fmla="*/ 0 w 97302"/>
                <a:gd name="connsiteY3-32" fmla="*/ 284084 h 348115"/>
                <a:gd name="connsiteX0-33" fmla="*/ 757 w 98059"/>
                <a:gd name="connsiteY0-34" fmla="*/ 284084 h 359363"/>
                <a:gd name="connsiteX1-35" fmla="*/ 98059 w 98059"/>
                <a:gd name="connsiteY1-36" fmla="*/ 0 h 359363"/>
                <a:gd name="connsiteX2-37" fmla="*/ 0 w 98059"/>
                <a:gd name="connsiteY2-38" fmla="*/ 359363 h 359363"/>
                <a:gd name="connsiteX3-39" fmla="*/ 757 w 98059"/>
                <a:gd name="connsiteY3-40" fmla="*/ 284084 h 359363"/>
                <a:gd name="connsiteX0-41" fmla="*/ 757 w 67300"/>
                <a:gd name="connsiteY0-42" fmla="*/ 152164 h 227443"/>
                <a:gd name="connsiteX1-43" fmla="*/ 67300 w 67300"/>
                <a:gd name="connsiteY1-44" fmla="*/ 0 h 227443"/>
                <a:gd name="connsiteX2-45" fmla="*/ 0 w 67300"/>
                <a:gd name="connsiteY2-46" fmla="*/ 227443 h 227443"/>
                <a:gd name="connsiteX3-47" fmla="*/ 757 w 67300"/>
                <a:gd name="connsiteY3-48" fmla="*/ 152164 h 22744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300" h="227443">
                  <a:moveTo>
                    <a:pt x="757" y="152164"/>
                  </a:moveTo>
                  <a:lnTo>
                    <a:pt x="67300" y="0"/>
                  </a:lnTo>
                  <a:lnTo>
                    <a:pt x="0" y="227443"/>
                  </a:lnTo>
                  <a:cubicBezTo>
                    <a:pt x="252" y="202350"/>
                    <a:pt x="505" y="177257"/>
                    <a:pt x="757" y="152164"/>
                  </a:cubicBezTo>
                  <a:close/>
                </a:path>
              </a:pathLst>
            </a:custGeom>
            <a:solidFill>
              <a:srgbClr val="0023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6" name="等腰三角形 29"/>
            <p:cNvSpPr/>
            <p:nvPr/>
          </p:nvSpPr>
          <p:spPr>
            <a:xfrm>
              <a:off x="4517762" y="2190889"/>
              <a:ext cx="209403" cy="259730"/>
            </a:xfrm>
            <a:custGeom>
              <a:avLst/>
              <a:gdLst>
                <a:gd name="connsiteX0" fmla="*/ 0 w 318469"/>
                <a:gd name="connsiteY0" fmla="*/ 313150 h 313150"/>
                <a:gd name="connsiteX1" fmla="*/ 159235 w 318469"/>
                <a:gd name="connsiteY1" fmla="*/ 0 h 313150"/>
                <a:gd name="connsiteX2" fmla="*/ 318469 w 318469"/>
                <a:gd name="connsiteY2" fmla="*/ 313150 h 313150"/>
                <a:gd name="connsiteX3" fmla="*/ 0 w 318469"/>
                <a:gd name="connsiteY3" fmla="*/ 313150 h 313150"/>
                <a:gd name="connsiteX0-1" fmla="*/ 0 w 564048"/>
                <a:gd name="connsiteY0-2" fmla="*/ 377444 h 377444"/>
                <a:gd name="connsiteX1-3" fmla="*/ 564048 w 564048"/>
                <a:gd name="connsiteY1-4" fmla="*/ 0 h 377444"/>
                <a:gd name="connsiteX2-5" fmla="*/ 318469 w 564048"/>
                <a:gd name="connsiteY2-6" fmla="*/ 377444 h 377444"/>
                <a:gd name="connsiteX3-7" fmla="*/ 0 w 564048"/>
                <a:gd name="connsiteY3-8" fmla="*/ 377444 h 377444"/>
                <a:gd name="connsiteX0-9" fmla="*/ 45862 w 245579"/>
                <a:gd name="connsiteY0-10" fmla="*/ 98838 h 377444"/>
                <a:gd name="connsiteX1-11" fmla="*/ 245579 w 245579"/>
                <a:gd name="connsiteY1-12" fmla="*/ 0 h 377444"/>
                <a:gd name="connsiteX2-13" fmla="*/ 0 w 245579"/>
                <a:gd name="connsiteY2-14" fmla="*/ 377444 h 377444"/>
                <a:gd name="connsiteX3-15" fmla="*/ 45862 w 245579"/>
                <a:gd name="connsiteY3-16" fmla="*/ 98838 h 377444"/>
                <a:gd name="connsiteX0-17" fmla="*/ 0 w 199717"/>
                <a:gd name="connsiteY0-18" fmla="*/ 98838 h 272669"/>
                <a:gd name="connsiteX1-19" fmla="*/ 199717 w 199717"/>
                <a:gd name="connsiteY1-20" fmla="*/ 0 h 272669"/>
                <a:gd name="connsiteX2-21" fmla="*/ 6526 w 199717"/>
                <a:gd name="connsiteY2-22" fmla="*/ 272669 h 272669"/>
                <a:gd name="connsiteX3-23" fmla="*/ 0 w 199717"/>
                <a:gd name="connsiteY3-24" fmla="*/ 98838 h 272669"/>
                <a:gd name="connsiteX0-25" fmla="*/ 5380 w 205097"/>
                <a:gd name="connsiteY0-26" fmla="*/ 98838 h 256000"/>
                <a:gd name="connsiteX1-27" fmla="*/ 205097 w 205097"/>
                <a:gd name="connsiteY1-28" fmla="*/ 0 h 256000"/>
                <a:gd name="connsiteX2-29" fmla="*/ 0 w 205097"/>
                <a:gd name="connsiteY2-30" fmla="*/ 256000 h 256000"/>
                <a:gd name="connsiteX3-31" fmla="*/ 5380 w 205097"/>
                <a:gd name="connsiteY3-32" fmla="*/ 98838 h 256000"/>
                <a:gd name="connsiteX0-33" fmla="*/ 5380 w 209859"/>
                <a:gd name="connsiteY0-34" fmla="*/ 101220 h 258382"/>
                <a:gd name="connsiteX1-35" fmla="*/ 209859 w 209859"/>
                <a:gd name="connsiteY1-36" fmla="*/ 0 h 258382"/>
                <a:gd name="connsiteX2-37" fmla="*/ 0 w 209859"/>
                <a:gd name="connsiteY2-38" fmla="*/ 258382 h 258382"/>
                <a:gd name="connsiteX3-39" fmla="*/ 5380 w 209859"/>
                <a:gd name="connsiteY3-40" fmla="*/ 101220 h 2583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09859" h="258382">
                  <a:moveTo>
                    <a:pt x="5380" y="101220"/>
                  </a:moveTo>
                  <a:lnTo>
                    <a:pt x="209859" y="0"/>
                  </a:lnTo>
                  <a:lnTo>
                    <a:pt x="0" y="258382"/>
                  </a:lnTo>
                  <a:lnTo>
                    <a:pt x="5380" y="101220"/>
                  </a:lnTo>
                  <a:close/>
                </a:path>
              </a:pathLst>
            </a:custGeom>
            <a:solidFill>
              <a:srgbClr val="0746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0" name="组合 56"/>
          <p:cNvGrpSpPr/>
          <p:nvPr/>
        </p:nvGrpSpPr>
        <p:grpSpPr bwMode="auto">
          <a:xfrm rot="-565443">
            <a:off x="3442097" y="4422775"/>
            <a:ext cx="119063" cy="177800"/>
            <a:chOff x="4473134" y="2166824"/>
            <a:chExt cx="257922" cy="288018"/>
          </a:xfrm>
        </p:grpSpPr>
        <p:sp>
          <p:nvSpPr>
            <p:cNvPr id="58" name="等腰三角形 57"/>
            <p:cNvSpPr/>
            <p:nvPr/>
          </p:nvSpPr>
          <p:spPr>
            <a:xfrm rot="3998033">
              <a:off x="4571055" y="2086955"/>
              <a:ext cx="82291" cy="232130"/>
            </a:xfrm>
            <a:prstGeom prst="triangle">
              <a:avLst>
                <a:gd name="adj" fmla="val 89599"/>
              </a:avLst>
            </a:prstGeom>
            <a:solidFill>
              <a:srgbClr val="0095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9" name="等腰三角形 28"/>
            <p:cNvSpPr/>
            <p:nvPr/>
          </p:nvSpPr>
          <p:spPr>
            <a:xfrm rot="9405018">
              <a:off x="4472754" y="2223536"/>
              <a:ext cx="67060" cy="226300"/>
            </a:xfrm>
            <a:custGeom>
              <a:avLst/>
              <a:gdLst>
                <a:gd name="connsiteX0" fmla="*/ 0 w 83418"/>
                <a:gd name="connsiteY0" fmla="*/ 231575 h 231575"/>
                <a:gd name="connsiteX1" fmla="*/ 74742 w 83418"/>
                <a:gd name="connsiteY1" fmla="*/ 0 h 231575"/>
                <a:gd name="connsiteX2" fmla="*/ 83418 w 83418"/>
                <a:gd name="connsiteY2" fmla="*/ 231575 h 231575"/>
                <a:gd name="connsiteX3" fmla="*/ 0 w 83418"/>
                <a:gd name="connsiteY3" fmla="*/ 231575 h 231575"/>
                <a:gd name="connsiteX0-1" fmla="*/ 0 w 105978"/>
                <a:gd name="connsiteY0-2" fmla="*/ 284084 h 284084"/>
                <a:gd name="connsiteX1-3" fmla="*/ 97302 w 105978"/>
                <a:gd name="connsiteY1-4" fmla="*/ 0 h 284084"/>
                <a:gd name="connsiteX2-5" fmla="*/ 105978 w 105978"/>
                <a:gd name="connsiteY2-6" fmla="*/ 231575 h 284084"/>
                <a:gd name="connsiteX3-7" fmla="*/ 0 w 105978"/>
                <a:gd name="connsiteY3-8" fmla="*/ 284084 h 284084"/>
                <a:gd name="connsiteX0-9" fmla="*/ 7646 w 104948"/>
                <a:gd name="connsiteY0-10" fmla="*/ 284084 h 369363"/>
                <a:gd name="connsiteX1-11" fmla="*/ 104948 w 104948"/>
                <a:gd name="connsiteY1-12" fmla="*/ 0 h 369363"/>
                <a:gd name="connsiteX2-13" fmla="*/ 0 w 104948"/>
                <a:gd name="connsiteY2-14" fmla="*/ 369363 h 369363"/>
                <a:gd name="connsiteX3-15" fmla="*/ 7646 w 104948"/>
                <a:gd name="connsiteY3-16" fmla="*/ 284084 h 369363"/>
                <a:gd name="connsiteX0-17" fmla="*/ 126 w 97428"/>
                <a:gd name="connsiteY0-18" fmla="*/ 284084 h 351860"/>
                <a:gd name="connsiteX1-19" fmla="*/ 97428 w 97428"/>
                <a:gd name="connsiteY1-20" fmla="*/ 0 h 351860"/>
                <a:gd name="connsiteX2-21" fmla="*/ 0 w 97428"/>
                <a:gd name="connsiteY2-22" fmla="*/ 351860 h 351860"/>
                <a:gd name="connsiteX3-23" fmla="*/ 126 w 97428"/>
                <a:gd name="connsiteY3-24" fmla="*/ 284084 h 351860"/>
                <a:gd name="connsiteX0-25" fmla="*/ 0 w 97302"/>
                <a:gd name="connsiteY0-26" fmla="*/ 284084 h 348115"/>
                <a:gd name="connsiteX1-27" fmla="*/ 97302 w 97302"/>
                <a:gd name="connsiteY1-28" fmla="*/ 0 h 348115"/>
                <a:gd name="connsiteX2-29" fmla="*/ 9258 w 97302"/>
                <a:gd name="connsiteY2-30" fmla="*/ 348115 h 348115"/>
                <a:gd name="connsiteX3-31" fmla="*/ 0 w 97302"/>
                <a:gd name="connsiteY3-32" fmla="*/ 284084 h 348115"/>
                <a:gd name="connsiteX0-33" fmla="*/ 757 w 98059"/>
                <a:gd name="connsiteY0-34" fmla="*/ 284084 h 359363"/>
                <a:gd name="connsiteX1-35" fmla="*/ 98059 w 98059"/>
                <a:gd name="connsiteY1-36" fmla="*/ 0 h 359363"/>
                <a:gd name="connsiteX2-37" fmla="*/ 0 w 98059"/>
                <a:gd name="connsiteY2-38" fmla="*/ 359363 h 359363"/>
                <a:gd name="connsiteX3-39" fmla="*/ 757 w 98059"/>
                <a:gd name="connsiteY3-40" fmla="*/ 284084 h 359363"/>
                <a:gd name="connsiteX0-41" fmla="*/ 757 w 67300"/>
                <a:gd name="connsiteY0-42" fmla="*/ 152164 h 227443"/>
                <a:gd name="connsiteX1-43" fmla="*/ 67300 w 67300"/>
                <a:gd name="connsiteY1-44" fmla="*/ 0 h 227443"/>
                <a:gd name="connsiteX2-45" fmla="*/ 0 w 67300"/>
                <a:gd name="connsiteY2-46" fmla="*/ 227443 h 227443"/>
                <a:gd name="connsiteX3-47" fmla="*/ 757 w 67300"/>
                <a:gd name="connsiteY3-48" fmla="*/ 152164 h 22744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300" h="227443">
                  <a:moveTo>
                    <a:pt x="757" y="152164"/>
                  </a:moveTo>
                  <a:lnTo>
                    <a:pt x="67300" y="0"/>
                  </a:lnTo>
                  <a:lnTo>
                    <a:pt x="0" y="227443"/>
                  </a:lnTo>
                  <a:cubicBezTo>
                    <a:pt x="252" y="202350"/>
                    <a:pt x="505" y="177257"/>
                    <a:pt x="757" y="152164"/>
                  </a:cubicBezTo>
                  <a:close/>
                </a:path>
              </a:pathLst>
            </a:custGeom>
            <a:solidFill>
              <a:srgbClr val="0023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0" name="等腰三角形 29"/>
            <p:cNvSpPr/>
            <p:nvPr/>
          </p:nvSpPr>
          <p:spPr>
            <a:xfrm>
              <a:off x="4518208" y="2190889"/>
              <a:ext cx="208916" cy="259731"/>
            </a:xfrm>
            <a:custGeom>
              <a:avLst/>
              <a:gdLst>
                <a:gd name="connsiteX0" fmla="*/ 0 w 318469"/>
                <a:gd name="connsiteY0" fmla="*/ 313150 h 313150"/>
                <a:gd name="connsiteX1" fmla="*/ 159235 w 318469"/>
                <a:gd name="connsiteY1" fmla="*/ 0 h 313150"/>
                <a:gd name="connsiteX2" fmla="*/ 318469 w 318469"/>
                <a:gd name="connsiteY2" fmla="*/ 313150 h 313150"/>
                <a:gd name="connsiteX3" fmla="*/ 0 w 318469"/>
                <a:gd name="connsiteY3" fmla="*/ 313150 h 313150"/>
                <a:gd name="connsiteX0-1" fmla="*/ 0 w 564048"/>
                <a:gd name="connsiteY0-2" fmla="*/ 377444 h 377444"/>
                <a:gd name="connsiteX1-3" fmla="*/ 564048 w 564048"/>
                <a:gd name="connsiteY1-4" fmla="*/ 0 h 377444"/>
                <a:gd name="connsiteX2-5" fmla="*/ 318469 w 564048"/>
                <a:gd name="connsiteY2-6" fmla="*/ 377444 h 377444"/>
                <a:gd name="connsiteX3-7" fmla="*/ 0 w 564048"/>
                <a:gd name="connsiteY3-8" fmla="*/ 377444 h 377444"/>
                <a:gd name="connsiteX0-9" fmla="*/ 45862 w 245579"/>
                <a:gd name="connsiteY0-10" fmla="*/ 98838 h 377444"/>
                <a:gd name="connsiteX1-11" fmla="*/ 245579 w 245579"/>
                <a:gd name="connsiteY1-12" fmla="*/ 0 h 377444"/>
                <a:gd name="connsiteX2-13" fmla="*/ 0 w 245579"/>
                <a:gd name="connsiteY2-14" fmla="*/ 377444 h 377444"/>
                <a:gd name="connsiteX3-15" fmla="*/ 45862 w 245579"/>
                <a:gd name="connsiteY3-16" fmla="*/ 98838 h 377444"/>
                <a:gd name="connsiteX0-17" fmla="*/ 0 w 199717"/>
                <a:gd name="connsiteY0-18" fmla="*/ 98838 h 272669"/>
                <a:gd name="connsiteX1-19" fmla="*/ 199717 w 199717"/>
                <a:gd name="connsiteY1-20" fmla="*/ 0 h 272669"/>
                <a:gd name="connsiteX2-21" fmla="*/ 6526 w 199717"/>
                <a:gd name="connsiteY2-22" fmla="*/ 272669 h 272669"/>
                <a:gd name="connsiteX3-23" fmla="*/ 0 w 199717"/>
                <a:gd name="connsiteY3-24" fmla="*/ 98838 h 272669"/>
                <a:gd name="connsiteX0-25" fmla="*/ 5380 w 205097"/>
                <a:gd name="connsiteY0-26" fmla="*/ 98838 h 256000"/>
                <a:gd name="connsiteX1-27" fmla="*/ 205097 w 205097"/>
                <a:gd name="connsiteY1-28" fmla="*/ 0 h 256000"/>
                <a:gd name="connsiteX2-29" fmla="*/ 0 w 205097"/>
                <a:gd name="connsiteY2-30" fmla="*/ 256000 h 256000"/>
                <a:gd name="connsiteX3-31" fmla="*/ 5380 w 205097"/>
                <a:gd name="connsiteY3-32" fmla="*/ 98838 h 256000"/>
                <a:gd name="connsiteX0-33" fmla="*/ 5380 w 209859"/>
                <a:gd name="connsiteY0-34" fmla="*/ 101220 h 258382"/>
                <a:gd name="connsiteX1-35" fmla="*/ 209859 w 209859"/>
                <a:gd name="connsiteY1-36" fmla="*/ 0 h 258382"/>
                <a:gd name="connsiteX2-37" fmla="*/ 0 w 209859"/>
                <a:gd name="connsiteY2-38" fmla="*/ 258382 h 258382"/>
                <a:gd name="connsiteX3-39" fmla="*/ 5380 w 209859"/>
                <a:gd name="connsiteY3-40" fmla="*/ 101220 h 2583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09859" h="258382">
                  <a:moveTo>
                    <a:pt x="5380" y="101220"/>
                  </a:moveTo>
                  <a:lnTo>
                    <a:pt x="209859" y="0"/>
                  </a:lnTo>
                  <a:lnTo>
                    <a:pt x="0" y="258382"/>
                  </a:lnTo>
                  <a:lnTo>
                    <a:pt x="5380" y="101220"/>
                  </a:lnTo>
                  <a:close/>
                </a:path>
              </a:pathLst>
            </a:custGeom>
            <a:solidFill>
              <a:srgbClr val="0746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2" name="组合 4"/>
          <p:cNvGrpSpPr/>
          <p:nvPr/>
        </p:nvGrpSpPr>
        <p:grpSpPr bwMode="auto">
          <a:xfrm>
            <a:off x="-314325" y="-650875"/>
            <a:ext cx="4810125" cy="5211763"/>
            <a:chOff x="-419101" y="-651218"/>
            <a:chExt cx="6413260" cy="5211985"/>
          </a:xfrm>
        </p:grpSpPr>
        <p:pic>
          <p:nvPicPr>
            <p:cNvPr id="16405" name="图片 7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1A2026"/>
                </a:clrFrom>
                <a:clrTo>
                  <a:srgbClr val="1A202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-2" b="40222"/>
            <a:stretch>
              <a:fillRect/>
            </a:stretch>
          </p:blipFill>
          <p:spPr bwMode="auto">
            <a:xfrm>
              <a:off x="-419101" y="-651218"/>
              <a:ext cx="5512501" cy="5211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3" name="组合 3"/>
            <p:cNvGrpSpPr/>
            <p:nvPr/>
          </p:nvGrpSpPr>
          <p:grpSpPr bwMode="auto">
            <a:xfrm>
              <a:off x="4650563" y="-28418"/>
              <a:ext cx="1343596" cy="1008973"/>
              <a:chOff x="4650563" y="-28418"/>
              <a:chExt cx="1343596" cy="1008973"/>
            </a:xfrm>
          </p:grpSpPr>
          <p:sp>
            <p:nvSpPr>
              <p:cNvPr id="3" name="等腰三角形 2"/>
              <p:cNvSpPr/>
              <p:nvPr/>
            </p:nvSpPr>
            <p:spPr>
              <a:xfrm>
                <a:off x="4651184" y="-17779"/>
                <a:ext cx="1342975" cy="998581"/>
              </a:xfrm>
              <a:custGeom>
                <a:avLst/>
                <a:gdLst>
                  <a:gd name="connsiteX0" fmla="*/ 0 w 1193673"/>
                  <a:gd name="connsiteY0" fmla="*/ 898506 h 898506"/>
                  <a:gd name="connsiteX1" fmla="*/ 596837 w 1193673"/>
                  <a:gd name="connsiteY1" fmla="*/ 0 h 898506"/>
                  <a:gd name="connsiteX2" fmla="*/ 1193673 w 1193673"/>
                  <a:gd name="connsiteY2" fmla="*/ 898506 h 898506"/>
                  <a:gd name="connsiteX3" fmla="*/ 0 w 1193673"/>
                  <a:gd name="connsiteY3" fmla="*/ 898506 h 898506"/>
                  <a:gd name="connsiteX0-1" fmla="*/ 0 w 1193673"/>
                  <a:gd name="connsiteY0-2" fmla="*/ 1477626 h 1477626"/>
                  <a:gd name="connsiteX1-3" fmla="*/ 429197 w 1193673"/>
                  <a:gd name="connsiteY1-4" fmla="*/ 0 h 1477626"/>
                  <a:gd name="connsiteX2-5" fmla="*/ 1193673 w 1193673"/>
                  <a:gd name="connsiteY2-6" fmla="*/ 1477626 h 1477626"/>
                  <a:gd name="connsiteX3-7" fmla="*/ 0 w 1193673"/>
                  <a:gd name="connsiteY3-8" fmla="*/ 1477626 h 1477626"/>
                  <a:gd name="connsiteX0-9" fmla="*/ 43243 w 764476"/>
                  <a:gd name="connsiteY0-10" fmla="*/ 951846 h 1477626"/>
                  <a:gd name="connsiteX1-11" fmla="*/ 0 w 764476"/>
                  <a:gd name="connsiteY1-12" fmla="*/ 0 h 1477626"/>
                  <a:gd name="connsiteX2-13" fmla="*/ 764476 w 764476"/>
                  <a:gd name="connsiteY2-14" fmla="*/ 1477626 h 1477626"/>
                  <a:gd name="connsiteX3-15" fmla="*/ 43243 w 764476"/>
                  <a:gd name="connsiteY3-16" fmla="*/ 951846 h 1477626"/>
                  <a:gd name="connsiteX0-17" fmla="*/ 50863 w 764476"/>
                  <a:gd name="connsiteY0-18" fmla="*/ 997566 h 1477626"/>
                  <a:gd name="connsiteX1-19" fmla="*/ 0 w 764476"/>
                  <a:gd name="connsiteY1-20" fmla="*/ 0 h 1477626"/>
                  <a:gd name="connsiteX2-21" fmla="*/ 764476 w 764476"/>
                  <a:gd name="connsiteY2-22" fmla="*/ 1477626 h 1477626"/>
                  <a:gd name="connsiteX3-23" fmla="*/ 50863 w 764476"/>
                  <a:gd name="connsiteY3-24" fmla="*/ 997566 h 1477626"/>
                  <a:gd name="connsiteX0-25" fmla="*/ 50863 w 1313116"/>
                  <a:gd name="connsiteY0-26" fmla="*/ 997566 h 997566"/>
                  <a:gd name="connsiteX1-27" fmla="*/ 0 w 1313116"/>
                  <a:gd name="connsiteY1-28" fmla="*/ 0 h 997566"/>
                  <a:gd name="connsiteX2-29" fmla="*/ 1313116 w 1313116"/>
                  <a:gd name="connsiteY2-30" fmla="*/ 266046 h 997566"/>
                  <a:gd name="connsiteX3-31" fmla="*/ 50863 w 1313116"/>
                  <a:gd name="connsiteY3-32" fmla="*/ 997566 h 997566"/>
                  <a:gd name="connsiteX0-33" fmla="*/ 50863 w 1343596"/>
                  <a:gd name="connsiteY0-34" fmla="*/ 997566 h 997566"/>
                  <a:gd name="connsiteX1-35" fmla="*/ 0 w 1343596"/>
                  <a:gd name="connsiteY1-36" fmla="*/ 0 h 997566"/>
                  <a:gd name="connsiteX2-37" fmla="*/ 1343596 w 1343596"/>
                  <a:gd name="connsiteY2-38" fmla="*/ 266046 h 997566"/>
                  <a:gd name="connsiteX3-39" fmla="*/ 50863 w 1343596"/>
                  <a:gd name="connsiteY3-40" fmla="*/ 997566 h 9975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343596" h="997566">
                    <a:moveTo>
                      <a:pt x="50863" y="997566"/>
                    </a:moveTo>
                    <a:lnTo>
                      <a:pt x="0" y="0"/>
                    </a:lnTo>
                    <a:lnTo>
                      <a:pt x="1343596" y="266046"/>
                    </a:lnTo>
                    <a:lnTo>
                      <a:pt x="50863" y="997566"/>
                    </a:lnTo>
                    <a:close/>
                  </a:path>
                </a:pathLst>
              </a:custGeom>
              <a:solidFill>
                <a:srgbClr val="04397B"/>
              </a:solidFill>
              <a:ln>
                <a:noFill/>
              </a:ln>
              <a:effectLst>
                <a:outerShdw blurRad="127000" dist="1016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7" name="等腰三角形 2"/>
              <p:cNvSpPr/>
              <p:nvPr/>
            </p:nvSpPr>
            <p:spPr>
              <a:xfrm>
                <a:off x="4686108" y="-28891"/>
                <a:ext cx="1300115" cy="266711"/>
              </a:xfrm>
              <a:custGeom>
                <a:avLst/>
                <a:gdLst>
                  <a:gd name="connsiteX0" fmla="*/ 0 w 1193673"/>
                  <a:gd name="connsiteY0" fmla="*/ 898506 h 898506"/>
                  <a:gd name="connsiteX1" fmla="*/ 596837 w 1193673"/>
                  <a:gd name="connsiteY1" fmla="*/ 0 h 898506"/>
                  <a:gd name="connsiteX2" fmla="*/ 1193673 w 1193673"/>
                  <a:gd name="connsiteY2" fmla="*/ 898506 h 898506"/>
                  <a:gd name="connsiteX3" fmla="*/ 0 w 1193673"/>
                  <a:gd name="connsiteY3" fmla="*/ 898506 h 898506"/>
                  <a:gd name="connsiteX0-1" fmla="*/ 0 w 1193673"/>
                  <a:gd name="connsiteY0-2" fmla="*/ 1477626 h 1477626"/>
                  <a:gd name="connsiteX1-3" fmla="*/ 429197 w 1193673"/>
                  <a:gd name="connsiteY1-4" fmla="*/ 0 h 1477626"/>
                  <a:gd name="connsiteX2-5" fmla="*/ 1193673 w 1193673"/>
                  <a:gd name="connsiteY2-6" fmla="*/ 1477626 h 1477626"/>
                  <a:gd name="connsiteX3-7" fmla="*/ 0 w 1193673"/>
                  <a:gd name="connsiteY3-8" fmla="*/ 1477626 h 1477626"/>
                  <a:gd name="connsiteX0-9" fmla="*/ 43243 w 764476"/>
                  <a:gd name="connsiteY0-10" fmla="*/ 951846 h 1477626"/>
                  <a:gd name="connsiteX1-11" fmla="*/ 0 w 764476"/>
                  <a:gd name="connsiteY1-12" fmla="*/ 0 h 1477626"/>
                  <a:gd name="connsiteX2-13" fmla="*/ 764476 w 764476"/>
                  <a:gd name="connsiteY2-14" fmla="*/ 1477626 h 1477626"/>
                  <a:gd name="connsiteX3-15" fmla="*/ 43243 w 764476"/>
                  <a:gd name="connsiteY3-16" fmla="*/ 951846 h 1477626"/>
                  <a:gd name="connsiteX0-17" fmla="*/ 50863 w 764476"/>
                  <a:gd name="connsiteY0-18" fmla="*/ 997566 h 1477626"/>
                  <a:gd name="connsiteX1-19" fmla="*/ 0 w 764476"/>
                  <a:gd name="connsiteY1-20" fmla="*/ 0 h 1477626"/>
                  <a:gd name="connsiteX2-21" fmla="*/ 764476 w 764476"/>
                  <a:gd name="connsiteY2-22" fmla="*/ 1477626 h 1477626"/>
                  <a:gd name="connsiteX3-23" fmla="*/ 50863 w 764476"/>
                  <a:gd name="connsiteY3-24" fmla="*/ 997566 h 1477626"/>
                  <a:gd name="connsiteX0-25" fmla="*/ 50863 w 1313116"/>
                  <a:gd name="connsiteY0-26" fmla="*/ 997566 h 997566"/>
                  <a:gd name="connsiteX1-27" fmla="*/ 0 w 1313116"/>
                  <a:gd name="connsiteY1-28" fmla="*/ 0 h 997566"/>
                  <a:gd name="connsiteX2-29" fmla="*/ 1313116 w 1313116"/>
                  <a:gd name="connsiteY2-30" fmla="*/ 266046 h 997566"/>
                  <a:gd name="connsiteX3-31" fmla="*/ 50863 w 1313116"/>
                  <a:gd name="connsiteY3-32" fmla="*/ 997566 h 997566"/>
                  <a:gd name="connsiteX0-33" fmla="*/ 50863 w 1343596"/>
                  <a:gd name="connsiteY0-34" fmla="*/ 997566 h 997566"/>
                  <a:gd name="connsiteX1-35" fmla="*/ 0 w 1343596"/>
                  <a:gd name="connsiteY1-36" fmla="*/ 0 h 997566"/>
                  <a:gd name="connsiteX2-37" fmla="*/ 1343596 w 1343596"/>
                  <a:gd name="connsiteY2-38" fmla="*/ 266046 h 997566"/>
                  <a:gd name="connsiteX3-39" fmla="*/ 50863 w 1343596"/>
                  <a:gd name="connsiteY3-40" fmla="*/ 997566 h 997566"/>
                  <a:gd name="connsiteX0-41" fmla="*/ 355663 w 1648396"/>
                  <a:gd name="connsiteY0-42" fmla="*/ 974706 h 974706"/>
                  <a:gd name="connsiteX1-43" fmla="*/ 0 w 1648396"/>
                  <a:gd name="connsiteY1-44" fmla="*/ 0 h 974706"/>
                  <a:gd name="connsiteX2-45" fmla="*/ 1648396 w 1648396"/>
                  <a:gd name="connsiteY2-46" fmla="*/ 243186 h 974706"/>
                  <a:gd name="connsiteX3-47" fmla="*/ 355663 w 1648396"/>
                  <a:gd name="connsiteY3-48" fmla="*/ 974706 h 974706"/>
                  <a:gd name="connsiteX0-49" fmla="*/ 279463 w 1572196"/>
                  <a:gd name="connsiteY0-50" fmla="*/ 921366 h 921366"/>
                  <a:gd name="connsiteX1-51" fmla="*/ 0 w 1572196"/>
                  <a:gd name="connsiteY1-52" fmla="*/ 0 h 921366"/>
                  <a:gd name="connsiteX2-53" fmla="*/ 1572196 w 1572196"/>
                  <a:gd name="connsiteY2-54" fmla="*/ 189846 h 921366"/>
                  <a:gd name="connsiteX3-55" fmla="*/ 279463 w 1572196"/>
                  <a:gd name="connsiteY3-56" fmla="*/ 921366 h 921366"/>
                  <a:gd name="connsiteX0-57" fmla="*/ 279463 w 673036"/>
                  <a:gd name="connsiteY0-58" fmla="*/ 929640 h 929640"/>
                  <a:gd name="connsiteX1-59" fmla="*/ 0 w 673036"/>
                  <a:gd name="connsiteY1-60" fmla="*/ 8274 h 929640"/>
                  <a:gd name="connsiteX2-61" fmla="*/ 673036 w 673036"/>
                  <a:gd name="connsiteY2-62" fmla="*/ 0 h 929640"/>
                  <a:gd name="connsiteX3-63" fmla="*/ 279463 w 673036"/>
                  <a:gd name="connsiteY3-64" fmla="*/ 929640 h 929640"/>
                  <a:gd name="connsiteX0-65" fmla="*/ 1292923 w 1292923"/>
                  <a:gd name="connsiteY0-66" fmla="*/ 266700 h 266700"/>
                  <a:gd name="connsiteX1-67" fmla="*/ 0 w 1292923"/>
                  <a:gd name="connsiteY1-68" fmla="*/ 8274 h 266700"/>
                  <a:gd name="connsiteX2-69" fmla="*/ 673036 w 1292923"/>
                  <a:gd name="connsiteY2-70" fmla="*/ 0 h 266700"/>
                  <a:gd name="connsiteX3-71" fmla="*/ 1292923 w 1292923"/>
                  <a:gd name="connsiteY3-72" fmla="*/ 266700 h 266700"/>
                  <a:gd name="connsiteX0-73" fmla="*/ 1300543 w 1300543"/>
                  <a:gd name="connsiteY0-74" fmla="*/ 266700 h 266700"/>
                  <a:gd name="connsiteX1-75" fmla="*/ 0 w 1300543"/>
                  <a:gd name="connsiteY1-76" fmla="*/ 23514 h 266700"/>
                  <a:gd name="connsiteX2-77" fmla="*/ 680656 w 1300543"/>
                  <a:gd name="connsiteY2-78" fmla="*/ 0 h 266700"/>
                  <a:gd name="connsiteX3-79" fmla="*/ 1300543 w 1300543"/>
                  <a:gd name="connsiteY3-80" fmla="*/ 266700 h 2667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300543" h="266700">
                    <a:moveTo>
                      <a:pt x="1300543" y="266700"/>
                    </a:moveTo>
                    <a:lnTo>
                      <a:pt x="0" y="23514"/>
                    </a:lnTo>
                    <a:lnTo>
                      <a:pt x="680656" y="0"/>
                    </a:lnTo>
                    <a:lnTo>
                      <a:pt x="1300543" y="266700"/>
                    </a:lnTo>
                    <a:close/>
                  </a:path>
                </a:pathLst>
              </a:custGeom>
              <a:solidFill>
                <a:srgbClr val="01B1E2"/>
              </a:solidFill>
              <a:ln>
                <a:noFill/>
              </a:ln>
              <a:effectLst>
                <a:outerShdw blurRad="50800" dist="1016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sp>
        <p:nvSpPr>
          <p:cNvPr id="6" name="等腰三角形 5"/>
          <p:cNvSpPr/>
          <p:nvPr/>
        </p:nvSpPr>
        <p:spPr>
          <a:xfrm>
            <a:off x="11907" y="6111876"/>
            <a:ext cx="479822" cy="754063"/>
          </a:xfrm>
          <a:custGeom>
            <a:avLst/>
            <a:gdLst>
              <a:gd name="connsiteX0" fmla="*/ 0 w 464457"/>
              <a:gd name="connsiteY0" fmla="*/ 762000 h 762000"/>
              <a:gd name="connsiteX1" fmla="*/ 232229 w 464457"/>
              <a:gd name="connsiteY1" fmla="*/ 0 h 762000"/>
              <a:gd name="connsiteX2" fmla="*/ 464457 w 464457"/>
              <a:gd name="connsiteY2" fmla="*/ 762000 h 762000"/>
              <a:gd name="connsiteX3" fmla="*/ 0 w 464457"/>
              <a:gd name="connsiteY3" fmla="*/ 762000 h 762000"/>
              <a:gd name="connsiteX0-1" fmla="*/ 0 w 464457"/>
              <a:gd name="connsiteY0-2" fmla="*/ 746760 h 746760"/>
              <a:gd name="connsiteX1-3" fmla="*/ 18869 w 464457"/>
              <a:gd name="connsiteY1-4" fmla="*/ 0 h 746760"/>
              <a:gd name="connsiteX2-5" fmla="*/ 464457 w 464457"/>
              <a:gd name="connsiteY2-6" fmla="*/ 746760 h 746760"/>
              <a:gd name="connsiteX3-7" fmla="*/ 0 w 464457"/>
              <a:gd name="connsiteY3-8" fmla="*/ 746760 h 746760"/>
              <a:gd name="connsiteX0-9" fmla="*/ 0 w 510177"/>
              <a:gd name="connsiteY0-10" fmla="*/ 746760 h 746760"/>
              <a:gd name="connsiteX1-11" fmla="*/ 18869 w 510177"/>
              <a:gd name="connsiteY1-12" fmla="*/ 0 h 746760"/>
              <a:gd name="connsiteX2-13" fmla="*/ 510177 w 510177"/>
              <a:gd name="connsiteY2-14" fmla="*/ 716280 h 746760"/>
              <a:gd name="connsiteX3-15" fmla="*/ 0 w 510177"/>
              <a:gd name="connsiteY3-16" fmla="*/ 746760 h 746760"/>
              <a:gd name="connsiteX0-17" fmla="*/ 0 w 632097"/>
              <a:gd name="connsiteY0-18" fmla="*/ 769620 h 769620"/>
              <a:gd name="connsiteX1-19" fmla="*/ 140789 w 632097"/>
              <a:gd name="connsiteY1-20" fmla="*/ 0 h 769620"/>
              <a:gd name="connsiteX2-21" fmla="*/ 632097 w 632097"/>
              <a:gd name="connsiteY2-22" fmla="*/ 716280 h 769620"/>
              <a:gd name="connsiteX3-23" fmla="*/ 0 w 632097"/>
              <a:gd name="connsiteY3-24" fmla="*/ 769620 h 769620"/>
              <a:gd name="connsiteX0-25" fmla="*/ 0 w 769257"/>
              <a:gd name="connsiteY0-26" fmla="*/ 685800 h 716280"/>
              <a:gd name="connsiteX1-27" fmla="*/ 277949 w 769257"/>
              <a:gd name="connsiteY1-28" fmla="*/ 0 h 716280"/>
              <a:gd name="connsiteX2-29" fmla="*/ 769257 w 769257"/>
              <a:gd name="connsiteY2-30" fmla="*/ 716280 h 716280"/>
              <a:gd name="connsiteX3-31" fmla="*/ 0 w 769257"/>
              <a:gd name="connsiteY3-32" fmla="*/ 685800 h 716280"/>
              <a:gd name="connsiteX0-33" fmla="*/ 0 w 624477"/>
              <a:gd name="connsiteY0-34" fmla="*/ 754380 h 754380"/>
              <a:gd name="connsiteX1-35" fmla="*/ 133169 w 624477"/>
              <a:gd name="connsiteY1-36" fmla="*/ 0 h 754380"/>
              <a:gd name="connsiteX2-37" fmla="*/ 624477 w 624477"/>
              <a:gd name="connsiteY2-38" fmla="*/ 716280 h 754380"/>
              <a:gd name="connsiteX3-39" fmla="*/ 0 w 624477"/>
              <a:gd name="connsiteY3-40" fmla="*/ 754380 h 754380"/>
              <a:gd name="connsiteX0-41" fmla="*/ 0 w 654957"/>
              <a:gd name="connsiteY0-42" fmla="*/ 754380 h 754380"/>
              <a:gd name="connsiteX1-43" fmla="*/ 163649 w 654957"/>
              <a:gd name="connsiteY1-44" fmla="*/ 0 h 754380"/>
              <a:gd name="connsiteX2-45" fmla="*/ 654957 w 654957"/>
              <a:gd name="connsiteY2-46" fmla="*/ 716280 h 754380"/>
              <a:gd name="connsiteX3-47" fmla="*/ 0 w 654957"/>
              <a:gd name="connsiteY3-48" fmla="*/ 754380 h 754380"/>
              <a:gd name="connsiteX0-49" fmla="*/ 0 w 639717"/>
              <a:gd name="connsiteY0-50" fmla="*/ 754380 h 754380"/>
              <a:gd name="connsiteX1-51" fmla="*/ 148409 w 639717"/>
              <a:gd name="connsiteY1-52" fmla="*/ 0 h 754380"/>
              <a:gd name="connsiteX2-53" fmla="*/ 639717 w 639717"/>
              <a:gd name="connsiteY2-54" fmla="*/ 716280 h 754380"/>
              <a:gd name="connsiteX3-55" fmla="*/ 0 w 639717"/>
              <a:gd name="connsiteY3-56" fmla="*/ 754380 h 7543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639717" h="754380">
                <a:moveTo>
                  <a:pt x="0" y="754380"/>
                </a:moveTo>
                <a:lnTo>
                  <a:pt x="148409" y="0"/>
                </a:lnTo>
                <a:lnTo>
                  <a:pt x="639717" y="716280"/>
                </a:lnTo>
                <a:lnTo>
                  <a:pt x="0" y="754380"/>
                </a:lnTo>
                <a:close/>
              </a:path>
            </a:pathLst>
          </a:custGeom>
          <a:solidFill>
            <a:srgbClr val="005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5" name="等腰三角形 5"/>
          <p:cNvSpPr/>
          <p:nvPr/>
        </p:nvSpPr>
        <p:spPr>
          <a:xfrm>
            <a:off x="1" y="5183189"/>
            <a:ext cx="136922" cy="1692275"/>
          </a:xfrm>
          <a:custGeom>
            <a:avLst/>
            <a:gdLst>
              <a:gd name="connsiteX0" fmla="*/ 0 w 464457"/>
              <a:gd name="connsiteY0" fmla="*/ 762000 h 762000"/>
              <a:gd name="connsiteX1" fmla="*/ 232229 w 464457"/>
              <a:gd name="connsiteY1" fmla="*/ 0 h 762000"/>
              <a:gd name="connsiteX2" fmla="*/ 464457 w 464457"/>
              <a:gd name="connsiteY2" fmla="*/ 762000 h 762000"/>
              <a:gd name="connsiteX3" fmla="*/ 0 w 464457"/>
              <a:gd name="connsiteY3" fmla="*/ 762000 h 762000"/>
              <a:gd name="connsiteX0-1" fmla="*/ 0 w 464457"/>
              <a:gd name="connsiteY0-2" fmla="*/ 746760 h 746760"/>
              <a:gd name="connsiteX1-3" fmla="*/ 18869 w 464457"/>
              <a:gd name="connsiteY1-4" fmla="*/ 0 h 746760"/>
              <a:gd name="connsiteX2-5" fmla="*/ 464457 w 464457"/>
              <a:gd name="connsiteY2-6" fmla="*/ 746760 h 746760"/>
              <a:gd name="connsiteX3-7" fmla="*/ 0 w 464457"/>
              <a:gd name="connsiteY3-8" fmla="*/ 746760 h 746760"/>
              <a:gd name="connsiteX0-9" fmla="*/ 0 w 510177"/>
              <a:gd name="connsiteY0-10" fmla="*/ 746760 h 746760"/>
              <a:gd name="connsiteX1-11" fmla="*/ 18869 w 510177"/>
              <a:gd name="connsiteY1-12" fmla="*/ 0 h 746760"/>
              <a:gd name="connsiteX2-13" fmla="*/ 510177 w 510177"/>
              <a:gd name="connsiteY2-14" fmla="*/ 716280 h 746760"/>
              <a:gd name="connsiteX3-15" fmla="*/ 0 w 510177"/>
              <a:gd name="connsiteY3-16" fmla="*/ 746760 h 746760"/>
              <a:gd name="connsiteX0-17" fmla="*/ 0 w 632097"/>
              <a:gd name="connsiteY0-18" fmla="*/ 769620 h 769620"/>
              <a:gd name="connsiteX1-19" fmla="*/ 140789 w 632097"/>
              <a:gd name="connsiteY1-20" fmla="*/ 0 h 769620"/>
              <a:gd name="connsiteX2-21" fmla="*/ 632097 w 632097"/>
              <a:gd name="connsiteY2-22" fmla="*/ 716280 h 769620"/>
              <a:gd name="connsiteX3-23" fmla="*/ 0 w 632097"/>
              <a:gd name="connsiteY3-24" fmla="*/ 769620 h 769620"/>
              <a:gd name="connsiteX0-25" fmla="*/ 0 w 769257"/>
              <a:gd name="connsiteY0-26" fmla="*/ 685800 h 716280"/>
              <a:gd name="connsiteX1-27" fmla="*/ 277949 w 769257"/>
              <a:gd name="connsiteY1-28" fmla="*/ 0 h 716280"/>
              <a:gd name="connsiteX2-29" fmla="*/ 769257 w 769257"/>
              <a:gd name="connsiteY2-30" fmla="*/ 716280 h 716280"/>
              <a:gd name="connsiteX3-31" fmla="*/ 0 w 769257"/>
              <a:gd name="connsiteY3-32" fmla="*/ 685800 h 716280"/>
              <a:gd name="connsiteX0-33" fmla="*/ 0 w 769257"/>
              <a:gd name="connsiteY0-34" fmla="*/ 944880 h 975360"/>
              <a:gd name="connsiteX1-35" fmla="*/ 156029 w 769257"/>
              <a:gd name="connsiteY1-36" fmla="*/ 0 h 975360"/>
              <a:gd name="connsiteX2-37" fmla="*/ 769257 w 769257"/>
              <a:gd name="connsiteY2-38" fmla="*/ 975360 h 975360"/>
              <a:gd name="connsiteX3-39" fmla="*/ 0 w 769257"/>
              <a:gd name="connsiteY3-40" fmla="*/ 944880 h 975360"/>
              <a:gd name="connsiteX0-41" fmla="*/ 0 w 769257"/>
              <a:gd name="connsiteY0-42" fmla="*/ 944880 h 975360"/>
              <a:gd name="connsiteX1-43" fmla="*/ 171269 w 769257"/>
              <a:gd name="connsiteY1-44" fmla="*/ 0 h 975360"/>
              <a:gd name="connsiteX2-45" fmla="*/ 769257 w 769257"/>
              <a:gd name="connsiteY2-46" fmla="*/ 975360 h 975360"/>
              <a:gd name="connsiteX3-47" fmla="*/ 0 w 769257"/>
              <a:gd name="connsiteY3-48" fmla="*/ 944880 h 975360"/>
              <a:gd name="connsiteX0-49" fmla="*/ 0 w 327297"/>
              <a:gd name="connsiteY0-50" fmla="*/ 944880 h 944880"/>
              <a:gd name="connsiteX1-51" fmla="*/ 171269 w 327297"/>
              <a:gd name="connsiteY1-52" fmla="*/ 0 h 944880"/>
              <a:gd name="connsiteX2-53" fmla="*/ 327297 w 327297"/>
              <a:gd name="connsiteY2-54" fmla="*/ 922020 h 944880"/>
              <a:gd name="connsiteX3-55" fmla="*/ 0 w 327297"/>
              <a:gd name="connsiteY3-56" fmla="*/ 944880 h 944880"/>
              <a:gd name="connsiteX0-57" fmla="*/ 34471 w 361768"/>
              <a:gd name="connsiteY0-58" fmla="*/ 457200 h 457200"/>
              <a:gd name="connsiteX1-59" fmla="*/ 0 w 361768"/>
              <a:gd name="connsiteY1-60" fmla="*/ 0 h 457200"/>
              <a:gd name="connsiteX2-61" fmla="*/ 361768 w 361768"/>
              <a:gd name="connsiteY2-62" fmla="*/ 434340 h 457200"/>
              <a:gd name="connsiteX3-63" fmla="*/ 34471 w 361768"/>
              <a:gd name="connsiteY3-64" fmla="*/ 457200 h 457200"/>
              <a:gd name="connsiteX0-65" fmla="*/ 0 w 327297"/>
              <a:gd name="connsiteY0-66" fmla="*/ 960120 h 960120"/>
              <a:gd name="connsiteX1-67" fmla="*/ 140789 w 327297"/>
              <a:gd name="connsiteY1-68" fmla="*/ 0 h 960120"/>
              <a:gd name="connsiteX2-69" fmla="*/ 327297 w 327297"/>
              <a:gd name="connsiteY2-70" fmla="*/ 937260 h 960120"/>
              <a:gd name="connsiteX3-71" fmla="*/ 0 w 327297"/>
              <a:gd name="connsiteY3-72" fmla="*/ 960120 h 960120"/>
              <a:gd name="connsiteX0-73" fmla="*/ 0 w 350157"/>
              <a:gd name="connsiteY0-74" fmla="*/ 960120 h 960120"/>
              <a:gd name="connsiteX1-75" fmla="*/ 140789 w 350157"/>
              <a:gd name="connsiteY1-76" fmla="*/ 0 h 960120"/>
              <a:gd name="connsiteX2-77" fmla="*/ 350157 w 350157"/>
              <a:gd name="connsiteY2-78" fmla="*/ 960120 h 960120"/>
              <a:gd name="connsiteX3-79" fmla="*/ 0 w 350157"/>
              <a:gd name="connsiteY3-80" fmla="*/ 960120 h 960120"/>
              <a:gd name="connsiteX0-81" fmla="*/ 0 w 319677"/>
              <a:gd name="connsiteY0-82" fmla="*/ 1706880 h 1706880"/>
              <a:gd name="connsiteX1-83" fmla="*/ 110309 w 319677"/>
              <a:gd name="connsiteY1-84" fmla="*/ 0 h 1706880"/>
              <a:gd name="connsiteX2-85" fmla="*/ 319677 w 319677"/>
              <a:gd name="connsiteY2-86" fmla="*/ 960120 h 1706880"/>
              <a:gd name="connsiteX3-87" fmla="*/ 0 w 319677"/>
              <a:gd name="connsiteY3-88" fmla="*/ 1706880 h 1706880"/>
              <a:gd name="connsiteX0-89" fmla="*/ 0 w 319677"/>
              <a:gd name="connsiteY0-90" fmla="*/ 1691640 h 1691640"/>
              <a:gd name="connsiteX1-91" fmla="*/ 156029 w 319677"/>
              <a:gd name="connsiteY1-92" fmla="*/ 0 h 1691640"/>
              <a:gd name="connsiteX2-93" fmla="*/ 319677 w 319677"/>
              <a:gd name="connsiteY2-94" fmla="*/ 944880 h 1691640"/>
              <a:gd name="connsiteX3-95" fmla="*/ 0 w 319677"/>
              <a:gd name="connsiteY3-96" fmla="*/ 1691640 h 1691640"/>
              <a:gd name="connsiteX0-97" fmla="*/ 0 w 319677"/>
              <a:gd name="connsiteY0-98" fmla="*/ 1691640 h 1691640"/>
              <a:gd name="connsiteX1-99" fmla="*/ 148409 w 319677"/>
              <a:gd name="connsiteY1-100" fmla="*/ 0 h 1691640"/>
              <a:gd name="connsiteX2-101" fmla="*/ 319677 w 319677"/>
              <a:gd name="connsiteY2-102" fmla="*/ 944880 h 1691640"/>
              <a:gd name="connsiteX3-103" fmla="*/ 0 w 319677"/>
              <a:gd name="connsiteY3-104" fmla="*/ 1691640 h 1691640"/>
              <a:gd name="connsiteX0-105" fmla="*/ 0 w 182517"/>
              <a:gd name="connsiteY0-106" fmla="*/ 1691640 h 1691640"/>
              <a:gd name="connsiteX1-107" fmla="*/ 11249 w 182517"/>
              <a:gd name="connsiteY1-108" fmla="*/ 0 h 1691640"/>
              <a:gd name="connsiteX2-109" fmla="*/ 182517 w 182517"/>
              <a:gd name="connsiteY2-110" fmla="*/ 944880 h 1691640"/>
              <a:gd name="connsiteX3-111" fmla="*/ 0 w 182517"/>
              <a:gd name="connsiteY3-112" fmla="*/ 1691640 h 16916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82517" h="1691640">
                <a:moveTo>
                  <a:pt x="0" y="1691640"/>
                </a:moveTo>
                <a:cubicBezTo>
                  <a:pt x="3750" y="1127760"/>
                  <a:pt x="7499" y="563880"/>
                  <a:pt x="11249" y="0"/>
                </a:cubicBezTo>
                <a:lnTo>
                  <a:pt x="182517" y="944880"/>
                </a:lnTo>
                <a:lnTo>
                  <a:pt x="0" y="1691640"/>
                </a:lnTo>
                <a:close/>
              </a:path>
            </a:pathLst>
          </a:custGeom>
          <a:solidFill>
            <a:srgbClr val="043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图片 1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1A2026"/>
              </a:clrFrom>
              <a:clrTo>
                <a:srgbClr val="1A202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6301" t="67529" b="9962"/>
          <a:stretch>
            <a:fillRect/>
          </a:stretch>
        </p:blipFill>
        <p:spPr bwMode="auto">
          <a:xfrm>
            <a:off x="7658100" y="5346700"/>
            <a:ext cx="1709738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3"/>
          <p:cNvGrpSpPr/>
          <p:nvPr/>
        </p:nvGrpSpPr>
        <p:grpSpPr bwMode="auto">
          <a:xfrm>
            <a:off x="1215628" y="260350"/>
            <a:ext cx="5710238" cy="0"/>
            <a:chOff x="4578283" y="2075543"/>
            <a:chExt cx="7613717" cy="0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4578283" y="2075543"/>
              <a:ext cx="6327831" cy="0"/>
            </a:xfrm>
            <a:prstGeom prst="line">
              <a:avLst/>
            </a:prstGeom>
            <a:ln w="28575">
              <a:solidFill>
                <a:srgbClr val="0095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9070948" y="2075543"/>
              <a:ext cx="3121052" cy="0"/>
            </a:xfrm>
            <a:prstGeom prst="line">
              <a:avLst/>
            </a:prstGeom>
            <a:ln w="28575">
              <a:solidFill>
                <a:srgbClr val="0746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 bwMode="auto">
          <a:xfrm>
            <a:off x="1438275" y="6638926"/>
            <a:ext cx="6074569" cy="4763"/>
            <a:chOff x="0" y="4592805"/>
            <a:chExt cx="8098971" cy="5049"/>
          </a:xfrm>
        </p:grpSpPr>
        <p:cxnSp>
          <p:nvCxnSpPr>
            <p:cNvPr id="47" name="直接连接符 46"/>
            <p:cNvCxnSpPr/>
            <p:nvPr/>
          </p:nvCxnSpPr>
          <p:spPr>
            <a:xfrm>
              <a:off x="0" y="4592805"/>
              <a:ext cx="8098971" cy="0"/>
            </a:xfrm>
            <a:prstGeom prst="line">
              <a:avLst/>
            </a:prstGeom>
            <a:ln w="28575">
              <a:solidFill>
                <a:srgbClr val="0746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0" y="4597854"/>
              <a:ext cx="3990751" cy="0"/>
            </a:xfrm>
            <a:prstGeom prst="line">
              <a:avLst/>
            </a:prstGeom>
            <a:ln w="28575">
              <a:solidFill>
                <a:srgbClr val="0095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25"/>
          <p:cNvGrpSpPr/>
          <p:nvPr/>
        </p:nvGrpSpPr>
        <p:grpSpPr bwMode="auto">
          <a:xfrm>
            <a:off x="-98822" y="-187325"/>
            <a:ext cx="1315641" cy="1427163"/>
            <a:chOff x="-419101" y="-651218"/>
            <a:chExt cx="6413260" cy="5211985"/>
          </a:xfrm>
        </p:grpSpPr>
        <p:pic>
          <p:nvPicPr>
            <p:cNvPr id="19483" name="图片 26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1A2026"/>
                </a:clrFrom>
                <a:clrTo>
                  <a:srgbClr val="1A202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-2" b="40222"/>
            <a:stretch>
              <a:fillRect/>
            </a:stretch>
          </p:blipFill>
          <p:spPr bwMode="auto">
            <a:xfrm>
              <a:off x="-419101" y="-651218"/>
              <a:ext cx="5512501" cy="5211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" name="组合 35"/>
            <p:cNvGrpSpPr/>
            <p:nvPr/>
          </p:nvGrpSpPr>
          <p:grpSpPr bwMode="auto">
            <a:xfrm>
              <a:off x="4650563" y="-28418"/>
              <a:ext cx="1343596" cy="1008973"/>
              <a:chOff x="4650563" y="-28418"/>
              <a:chExt cx="1343596" cy="1008973"/>
            </a:xfrm>
          </p:grpSpPr>
          <p:sp>
            <p:nvSpPr>
              <p:cNvPr id="39" name="等腰三角形 2"/>
              <p:cNvSpPr/>
              <p:nvPr/>
            </p:nvSpPr>
            <p:spPr>
              <a:xfrm>
                <a:off x="4641862" y="-19288"/>
                <a:ext cx="1352297" cy="997181"/>
              </a:xfrm>
              <a:custGeom>
                <a:avLst/>
                <a:gdLst>
                  <a:gd name="connsiteX0" fmla="*/ 0 w 1193673"/>
                  <a:gd name="connsiteY0" fmla="*/ 898506 h 898506"/>
                  <a:gd name="connsiteX1" fmla="*/ 596837 w 1193673"/>
                  <a:gd name="connsiteY1" fmla="*/ 0 h 898506"/>
                  <a:gd name="connsiteX2" fmla="*/ 1193673 w 1193673"/>
                  <a:gd name="connsiteY2" fmla="*/ 898506 h 898506"/>
                  <a:gd name="connsiteX3" fmla="*/ 0 w 1193673"/>
                  <a:gd name="connsiteY3" fmla="*/ 898506 h 898506"/>
                  <a:gd name="connsiteX0-1" fmla="*/ 0 w 1193673"/>
                  <a:gd name="connsiteY0-2" fmla="*/ 1477626 h 1477626"/>
                  <a:gd name="connsiteX1-3" fmla="*/ 429197 w 1193673"/>
                  <a:gd name="connsiteY1-4" fmla="*/ 0 h 1477626"/>
                  <a:gd name="connsiteX2-5" fmla="*/ 1193673 w 1193673"/>
                  <a:gd name="connsiteY2-6" fmla="*/ 1477626 h 1477626"/>
                  <a:gd name="connsiteX3-7" fmla="*/ 0 w 1193673"/>
                  <a:gd name="connsiteY3-8" fmla="*/ 1477626 h 1477626"/>
                  <a:gd name="connsiteX0-9" fmla="*/ 43243 w 764476"/>
                  <a:gd name="connsiteY0-10" fmla="*/ 951846 h 1477626"/>
                  <a:gd name="connsiteX1-11" fmla="*/ 0 w 764476"/>
                  <a:gd name="connsiteY1-12" fmla="*/ 0 h 1477626"/>
                  <a:gd name="connsiteX2-13" fmla="*/ 764476 w 764476"/>
                  <a:gd name="connsiteY2-14" fmla="*/ 1477626 h 1477626"/>
                  <a:gd name="connsiteX3-15" fmla="*/ 43243 w 764476"/>
                  <a:gd name="connsiteY3-16" fmla="*/ 951846 h 1477626"/>
                  <a:gd name="connsiteX0-17" fmla="*/ 50863 w 764476"/>
                  <a:gd name="connsiteY0-18" fmla="*/ 997566 h 1477626"/>
                  <a:gd name="connsiteX1-19" fmla="*/ 0 w 764476"/>
                  <a:gd name="connsiteY1-20" fmla="*/ 0 h 1477626"/>
                  <a:gd name="connsiteX2-21" fmla="*/ 764476 w 764476"/>
                  <a:gd name="connsiteY2-22" fmla="*/ 1477626 h 1477626"/>
                  <a:gd name="connsiteX3-23" fmla="*/ 50863 w 764476"/>
                  <a:gd name="connsiteY3-24" fmla="*/ 997566 h 1477626"/>
                  <a:gd name="connsiteX0-25" fmla="*/ 50863 w 1313116"/>
                  <a:gd name="connsiteY0-26" fmla="*/ 997566 h 997566"/>
                  <a:gd name="connsiteX1-27" fmla="*/ 0 w 1313116"/>
                  <a:gd name="connsiteY1-28" fmla="*/ 0 h 997566"/>
                  <a:gd name="connsiteX2-29" fmla="*/ 1313116 w 1313116"/>
                  <a:gd name="connsiteY2-30" fmla="*/ 266046 h 997566"/>
                  <a:gd name="connsiteX3-31" fmla="*/ 50863 w 1313116"/>
                  <a:gd name="connsiteY3-32" fmla="*/ 997566 h 997566"/>
                  <a:gd name="connsiteX0-33" fmla="*/ 50863 w 1343596"/>
                  <a:gd name="connsiteY0-34" fmla="*/ 997566 h 997566"/>
                  <a:gd name="connsiteX1-35" fmla="*/ 0 w 1343596"/>
                  <a:gd name="connsiteY1-36" fmla="*/ 0 h 997566"/>
                  <a:gd name="connsiteX2-37" fmla="*/ 1343596 w 1343596"/>
                  <a:gd name="connsiteY2-38" fmla="*/ 266046 h 997566"/>
                  <a:gd name="connsiteX3-39" fmla="*/ 50863 w 1343596"/>
                  <a:gd name="connsiteY3-40" fmla="*/ 997566 h 9975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343596" h="997566">
                    <a:moveTo>
                      <a:pt x="50863" y="997566"/>
                    </a:moveTo>
                    <a:lnTo>
                      <a:pt x="0" y="0"/>
                    </a:lnTo>
                    <a:lnTo>
                      <a:pt x="1343596" y="266046"/>
                    </a:lnTo>
                    <a:lnTo>
                      <a:pt x="50863" y="997566"/>
                    </a:lnTo>
                    <a:close/>
                  </a:path>
                </a:pathLst>
              </a:custGeom>
              <a:solidFill>
                <a:srgbClr val="04397B"/>
              </a:solidFill>
              <a:ln>
                <a:noFill/>
              </a:ln>
              <a:effectLst>
                <a:outerShdw blurRad="127000" dist="1016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0" name="等腰三角形 2"/>
              <p:cNvSpPr/>
              <p:nvPr/>
            </p:nvSpPr>
            <p:spPr>
              <a:xfrm>
                <a:off x="4682487" y="-30883"/>
                <a:ext cx="1305870" cy="266691"/>
              </a:xfrm>
              <a:custGeom>
                <a:avLst/>
                <a:gdLst>
                  <a:gd name="connsiteX0" fmla="*/ 0 w 1193673"/>
                  <a:gd name="connsiteY0" fmla="*/ 898506 h 898506"/>
                  <a:gd name="connsiteX1" fmla="*/ 596837 w 1193673"/>
                  <a:gd name="connsiteY1" fmla="*/ 0 h 898506"/>
                  <a:gd name="connsiteX2" fmla="*/ 1193673 w 1193673"/>
                  <a:gd name="connsiteY2" fmla="*/ 898506 h 898506"/>
                  <a:gd name="connsiteX3" fmla="*/ 0 w 1193673"/>
                  <a:gd name="connsiteY3" fmla="*/ 898506 h 898506"/>
                  <a:gd name="connsiteX0-1" fmla="*/ 0 w 1193673"/>
                  <a:gd name="connsiteY0-2" fmla="*/ 1477626 h 1477626"/>
                  <a:gd name="connsiteX1-3" fmla="*/ 429197 w 1193673"/>
                  <a:gd name="connsiteY1-4" fmla="*/ 0 h 1477626"/>
                  <a:gd name="connsiteX2-5" fmla="*/ 1193673 w 1193673"/>
                  <a:gd name="connsiteY2-6" fmla="*/ 1477626 h 1477626"/>
                  <a:gd name="connsiteX3-7" fmla="*/ 0 w 1193673"/>
                  <a:gd name="connsiteY3-8" fmla="*/ 1477626 h 1477626"/>
                  <a:gd name="connsiteX0-9" fmla="*/ 43243 w 764476"/>
                  <a:gd name="connsiteY0-10" fmla="*/ 951846 h 1477626"/>
                  <a:gd name="connsiteX1-11" fmla="*/ 0 w 764476"/>
                  <a:gd name="connsiteY1-12" fmla="*/ 0 h 1477626"/>
                  <a:gd name="connsiteX2-13" fmla="*/ 764476 w 764476"/>
                  <a:gd name="connsiteY2-14" fmla="*/ 1477626 h 1477626"/>
                  <a:gd name="connsiteX3-15" fmla="*/ 43243 w 764476"/>
                  <a:gd name="connsiteY3-16" fmla="*/ 951846 h 1477626"/>
                  <a:gd name="connsiteX0-17" fmla="*/ 50863 w 764476"/>
                  <a:gd name="connsiteY0-18" fmla="*/ 997566 h 1477626"/>
                  <a:gd name="connsiteX1-19" fmla="*/ 0 w 764476"/>
                  <a:gd name="connsiteY1-20" fmla="*/ 0 h 1477626"/>
                  <a:gd name="connsiteX2-21" fmla="*/ 764476 w 764476"/>
                  <a:gd name="connsiteY2-22" fmla="*/ 1477626 h 1477626"/>
                  <a:gd name="connsiteX3-23" fmla="*/ 50863 w 764476"/>
                  <a:gd name="connsiteY3-24" fmla="*/ 997566 h 1477626"/>
                  <a:gd name="connsiteX0-25" fmla="*/ 50863 w 1313116"/>
                  <a:gd name="connsiteY0-26" fmla="*/ 997566 h 997566"/>
                  <a:gd name="connsiteX1-27" fmla="*/ 0 w 1313116"/>
                  <a:gd name="connsiteY1-28" fmla="*/ 0 h 997566"/>
                  <a:gd name="connsiteX2-29" fmla="*/ 1313116 w 1313116"/>
                  <a:gd name="connsiteY2-30" fmla="*/ 266046 h 997566"/>
                  <a:gd name="connsiteX3-31" fmla="*/ 50863 w 1313116"/>
                  <a:gd name="connsiteY3-32" fmla="*/ 997566 h 997566"/>
                  <a:gd name="connsiteX0-33" fmla="*/ 50863 w 1343596"/>
                  <a:gd name="connsiteY0-34" fmla="*/ 997566 h 997566"/>
                  <a:gd name="connsiteX1-35" fmla="*/ 0 w 1343596"/>
                  <a:gd name="connsiteY1-36" fmla="*/ 0 h 997566"/>
                  <a:gd name="connsiteX2-37" fmla="*/ 1343596 w 1343596"/>
                  <a:gd name="connsiteY2-38" fmla="*/ 266046 h 997566"/>
                  <a:gd name="connsiteX3-39" fmla="*/ 50863 w 1343596"/>
                  <a:gd name="connsiteY3-40" fmla="*/ 997566 h 997566"/>
                  <a:gd name="connsiteX0-41" fmla="*/ 355663 w 1648396"/>
                  <a:gd name="connsiteY0-42" fmla="*/ 974706 h 974706"/>
                  <a:gd name="connsiteX1-43" fmla="*/ 0 w 1648396"/>
                  <a:gd name="connsiteY1-44" fmla="*/ 0 h 974706"/>
                  <a:gd name="connsiteX2-45" fmla="*/ 1648396 w 1648396"/>
                  <a:gd name="connsiteY2-46" fmla="*/ 243186 h 974706"/>
                  <a:gd name="connsiteX3-47" fmla="*/ 355663 w 1648396"/>
                  <a:gd name="connsiteY3-48" fmla="*/ 974706 h 974706"/>
                  <a:gd name="connsiteX0-49" fmla="*/ 279463 w 1572196"/>
                  <a:gd name="connsiteY0-50" fmla="*/ 921366 h 921366"/>
                  <a:gd name="connsiteX1-51" fmla="*/ 0 w 1572196"/>
                  <a:gd name="connsiteY1-52" fmla="*/ 0 h 921366"/>
                  <a:gd name="connsiteX2-53" fmla="*/ 1572196 w 1572196"/>
                  <a:gd name="connsiteY2-54" fmla="*/ 189846 h 921366"/>
                  <a:gd name="connsiteX3-55" fmla="*/ 279463 w 1572196"/>
                  <a:gd name="connsiteY3-56" fmla="*/ 921366 h 921366"/>
                  <a:gd name="connsiteX0-57" fmla="*/ 279463 w 673036"/>
                  <a:gd name="connsiteY0-58" fmla="*/ 929640 h 929640"/>
                  <a:gd name="connsiteX1-59" fmla="*/ 0 w 673036"/>
                  <a:gd name="connsiteY1-60" fmla="*/ 8274 h 929640"/>
                  <a:gd name="connsiteX2-61" fmla="*/ 673036 w 673036"/>
                  <a:gd name="connsiteY2-62" fmla="*/ 0 h 929640"/>
                  <a:gd name="connsiteX3-63" fmla="*/ 279463 w 673036"/>
                  <a:gd name="connsiteY3-64" fmla="*/ 929640 h 929640"/>
                  <a:gd name="connsiteX0-65" fmla="*/ 1292923 w 1292923"/>
                  <a:gd name="connsiteY0-66" fmla="*/ 266700 h 266700"/>
                  <a:gd name="connsiteX1-67" fmla="*/ 0 w 1292923"/>
                  <a:gd name="connsiteY1-68" fmla="*/ 8274 h 266700"/>
                  <a:gd name="connsiteX2-69" fmla="*/ 673036 w 1292923"/>
                  <a:gd name="connsiteY2-70" fmla="*/ 0 h 266700"/>
                  <a:gd name="connsiteX3-71" fmla="*/ 1292923 w 1292923"/>
                  <a:gd name="connsiteY3-72" fmla="*/ 266700 h 266700"/>
                  <a:gd name="connsiteX0-73" fmla="*/ 1300543 w 1300543"/>
                  <a:gd name="connsiteY0-74" fmla="*/ 266700 h 266700"/>
                  <a:gd name="connsiteX1-75" fmla="*/ 0 w 1300543"/>
                  <a:gd name="connsiteY1-76" fmla="*/ 23514 h 266700"/>
                  <a:gd name="connsiteX2-77" fmla="*/ 680656 w 1300543"/>
                  <a:gd name="connsiteY2-78" fmla="*/ 0 h 266700"/>
                  <a:gd name="connsiteX3-79" fmla="*/ 1300543 w 1300543"/>
                  <a:gd name="connsiteY3-80" fmla="*/ 266700 h 2667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300543" h="266700">
                    <a:moveTo>
                      <a:pt x="1300543" y="266700"/>
                    </a:moveTo>
                    <a:lnTo>
                      <a:pt x="0" y="23514"/>
                    </a:lnTo>
                    <a:lnTo>
                      <a:pt x="680656" y="0"/>
                    </a:lnTo>
                    <a:lnTo>
                      <a:pt x="1300543" y="266700"/>
                    </a:lnTo>
                    <a:close/>
                  </a:path>
                </a:pathLst>
              </a:custGeom>
              <a:solidFill>
                <a:srgbClr val="01B1E2"/>
              </a:solidFill>
              <a:ln>
                <a:noFill/>
              </a:ln>
              <a:effectLst>
                <a:outerShdw blurRad="50800" dist="1016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sp>
        <p:nvSpPr>
          <p:cNvPr id="19462" name="矩形 47"/>
          <p:cNvSpPr>
            <a:spLocks noChangeArrowheads="1"/>
          </p:cNvSpPr>
          <p:nvPr/>
        </p:nvSpPr>
        <p:spPr bwMode="auto">
          <a:xfrm>
            <a:off x="556023" y="501651"/>
            <a:ext cx="2249090" cy="483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sz="2400">
                <a:solidFill>
                  <a:srgbClr val="01C3E3"/>
                </a:solidFill>
                <a:latin typeface="微软雅黑" pitchFamily="34" charset="-122"/>
                <a:ea typeface="微软雅黑" pitchFamily="34" charset="-122"/>
              </a:rPr>
              <a:t>购物车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805430" y="619125"/>
            <a:ext cx="2698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</a:rPr>
              <a:t>数量变化 查看大图</a:t>
            </a:r>
          </a:p>
        </p:txBody>
      </p:sp>
      <p:pic>
        <p:nvPicPr>
          <p:cNvPr id="6146" name="Picture 2" descr="C:\Users\Administrator\Desktop\2016-10-20_18375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196752"/>
            <a:ext cx="8205834" cy="50405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524000" y="1566863"/>
            <a:ext cx="1002506" cy="508000"/>
          </a:xfrm>
          <a:prstGeom prst="rect">
            <a:avLst/>
          </a:prstGeom>
          <a:solidFill>
            <a:srgbClr val="1A20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7411" name="图片 1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1A2026"/>
              </a:clrFrom>
              <a:clrTo>
                <a:srgbClr val="1A202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6301" t="67529" b="9962"/>
          <a:stretch>
            <a:fillRect/>
          </a:stretch>
        </p:blipFill>
        <p:spPr bwMode="auto">
          <a:xfrm>
            <a:off x="7215188" y="2659064"/>
            <a:ext cx="2220516" cy="196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文本框 24"/>
          <p:cNvSpPr txBox="1">
            <a:spLocks noChangeArrowheads="1"/>
          </p:cNvSpPr>
          <p:nvPr/>
        </p:nvSpPr>
        <p:spPr bwMode="auto">
          <a:xfrm>
            <a:off x="2742168" y="2659381"/>
            <a:ext cx="3692525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8800" b="1">
                <a:solidFill>
                  <a:srgbClr val="01C4E3"/>
                </a:solidFill>
                <a:latin typeface="微软雅黑" pitchFamily="34" charset="-122"/>
                <a:ea typeface="微软雅黑" pitchFamily="34" charset="-122"/>
              </a:rPr>
              <a:t>03</a:t>
            </a:r>
            <a:r>
              <a:rPr lang="en-US" altLang="zh-CN" sz="8000" b="1">
                <a:solidFill>
                  <a:srgbClr val="01C4E3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3600" b="1">
                <a:solidFill>
                  <a:srgbClr val="01C4E3"/>
                </a:solidFill>
                <a:latin typeface="微软雅黑" pitchFamily="34" charset="-122"/>
                <a:ea typeface="微软雅黑" pitchFamily="34" charset="-122"/>
              </a:rPr>
              <a:t>实际演示</a:t>
            </a:r>
          </a:p>
        </p:txBody>
      </p:sp>
      <p:grpSp>
        <p:nvGrpSpPr>
          <p:cNvPr id="2" name="组合 27"/>
          <p:cNvGrpSpPr/>
          <p:nvPr/>
        </p:nvGrpSpPr>
        <p:grpSpPr bwMode="auto">
          <a:xfrm rot="2858925">
            <a:off x="1726010" y="3418285"/>
            <a:ext cx="650875" cy="545306"/>
            <a:chOff x="4473134" y="2166824"/>
            <a:chExt cx="257922" cy="288018"/>
          </a:xfrm>
        </p:grpSpPr>
        <p:sp>
          <p:nvSpPr>
            <p:cNvPr id="29" name="等腰三角形 28"/>
            <p:cNvSpPr/>
            <p:nvPr/>
          </p:nvSpPr>
          <p:spPr>
            <a:xfrm rot="3998033">
              <a:off x="4569576" y="2092936"/>
              <a:ext cx="83639" cy="231501"/>
            </a:xfrm>
            <a:prstGeom prst="triangle">
              <a:avLst>
                <a:gd name="adj" fmla="val 89599"/>
              </a:avLst>
            </a:prstGeom>
            <a:solidFill>
              <a:srgbClr val="0095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" name="等腰三角形 28"/>
            <p:cNvSpPr/>
            <p:nvPr/>
          </p:nvSpPr>
          <p:spPr>
            <a:xfrm rot="9405018">
              <a:off x="4472552" y="2227485"/>
              <a:ext cx="67311" cy="227647"/>
            </a:xfrm>
            <a:custGeom>
              <a:avLst/>
              <a:gdLst>
                <a:gd name="connsiteX0" fmla="*/ 0 w 83418"/>
                <a:gd name="connsiteY0" fmla="*/ 231575 h 231575"/>
                <a:gd name="connsiteX1" fmla="*/ 74742 w 83418"/>
                <a:gd name="connsiteY1" fmla="*/ 0 h 231575"/>
                <a:gd name="connsiteX2" fmla="*/ 83418 w 83418"/>
                <a:gd name="connsiteY2" fmla="*/ 231575 h 231575"/>
                <a:gd name="connsiteX3" fmla="*/ 0 w 83418"/>
                <a:gd name="connsiteY3" fmla="*/ 231575 h 231575"/>
                <a:gd name="connsiteX0-1" fmla="*/ 0 w 105978"/>
                <a:gd name="connsiteY0-2" fmla="*/ 284084 h 284084"/>
                <a:gd name="connsiteX1-3" fmla="*/ 97302 w 105978"/>
                <a:gd name="connsiteY1-4" fmla="*/ 0 h 284084"/>
                <a:gd name="connsiteX2-5" fmla="*/ 105978 w 105978"/>
                <a:gd name="connsiteY2-6" fmla="*/ 231575 h 284084"/>
                <a:gd name="connsiteX3-7" fmla="*/ 0 w 105978"/>
                <a:gd name="connsiteY3-8" fmla="*/ 284084 h 284084"/>
                <a:gd name="connsiteX0-9" fmla="*/ 7646 w 104948"/>
                <a:gd name="connsiteY0-10" fmla="*/ 284084 h 369363"/>
                <a:gd name="connsiteX1-11" fmla="*/ 104948 w 104948"/>
                <a:gd name="connsiteY1-12" fmla="*/ 0 h 369363"/>
                <a:gd name="connsiteX2-13" fmla="*/ 0 w 104948"/>
                <a:gd name="connsiteY2-14" fmla="*/ 369363 h 369363"/>
                <a:gd name="connsiteX3-15" fmla="*/ 7646 w 104948"/>
                <a:gd name="connsiteY3-16" fmla="*/ 284084 h 369363"/>
                <a:gd name="connsiteX0-17" fmla="*/ 126 w 97428"/>
                <a:gd name="connsiteY0-18" fmla="*/ 284084 h 351860"/>
                <a:gd name="connsiteX1-19" fmla="*/ 97428 w 97428"/>
                <a:gd name="connsiteY1-20" fmla="*/ 0 h 351860"/>
                <a:gd name="connsiteX2-21" fmla="*/ 0 w 97428"/>
                <a:gd name="connsiteY2-22" fmla="*/ 351860 h 351860"/>
                <a:gd name="connsiteX3-23" fmla="*/ 126 w 97428"/>
                <a:gd name="connsiteY3-24" fmla="*/ 284084 h 351860"/>
                <a:gd name="connsiteX0-25" fmla="*/ 0 w 97302"/>
                <a:gd name="connsiteY0-26" fmla="*/ 284084 h 348115"/>
                <a:gd name="connsiteX1-27" fmla="*/ 97302 w 97302"/>
                <a:gd name="connsiteY1-28" fmla="*/ 0 h 348115"/>
                <a:gd name="connsiteX2-29" fmla="*/ 9258 w 97302"/>
                <a:gd name="connsiteY2-30" fmla="*/ 348115 h 348115"/>
                <a:gd name="connsiteX3-31" fmla="*/ 0 w 97302"/>
                <a:gd name="connsiteY3-32" fmla="*/ 284084 h 348115"/>
                <a:gd name="connsiteX0-33" fmla="*/ 757 w 98059"/>
                <a:gd name="connsiteY0-34" fmla="*/ 284084 h 359363"/>
                <a:gd name="connsiteX1-35" fmla="*/ 98059 w 98059"/>
                <a:gd name="connsiteY1-36" fmla="*/ 0 h 359363"/>
                <a:gd name="connsiteX2-37" fmla="*/ 0 w 98059"/>
                <a:gd name="connsiteY2-38" fmla="*/ 359363 h 359363"/>
                <a:gd name="connsiteX3-39" fmla="*/ 757 w 98059"/>
                <a:gd name="connsiteY3-40" fmla="*/ 284084 h 359363"/>
                <a:gd name="connsiteX0-41" fmla="*/ 757 w 67300"/>
                <a:gd name="connsiteY0-42" fmla="*/ 152164 h 227443"/>
                <a:gd name="connsiteX1-43" fmla="*/ 67300 w 67300"/>
                <a:gd name="connsiteY1-44" fmla="*/ 0 h 227443"/>
                <a:gd name="connsiteX2-45" fmla="*/ 0 w 67300"/>
                <a:gd name="connsiteY2-46" fmla="*/ 227443 h 227443"/>
                <a:gd name="connsiteX3-47" fmla="*/ 757 w 67300"/>
                <a:gd name="connsiteY3-48" fmla="*/ 152164 h 22744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300" h="227443">
                  <a:moveTo>
                    <a:pt x="757" y="152164"/>
                  </a:moveTo>
                  <a:lnTo>
                    <a:pt x="67300" y="0"/>
                  </a:lnTo>
                  <a:lnTo>
                    <a:pt x="0" y="227443"/>
                  </a:lnTo>
                  <a:cubicBezTo>
                    <a:pt x="252" y="202350"/>
                    <a:pt x="505" y="177257"/>
                    <a:pt x="757" y="152164"/>
                  </a:cubicBezTo>
                  <a:close/>
                </a:path>
              </a:pathLst>
            </a:custGeom>
            <a:solidFill>
              <a:srgbClr val="0023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1" name="等腰三角形 29"/>
            <p:cNvSpPr/>
            <p:nvPr/>
          </p:nvSpPr>
          <p:spPr>
            <a:xfrm>
              <a:off x="4519703" y="2195021"/>
              <a:ext cx="210112" cy="258462"/>
            </a:xfrm>
            <a:custGeom>
              <a:avLst/>
              <a:gdLst>
                <a:gd name="connsiteX0" fmla="*/ 0 w 318469"/>
                <a:gd name="connsiteY0" fmla="*/ 313150 h 313150"/>
                <a:gd name="connsiteX1" fmla="*/ 159235 w 318469"/>
                <a:gd name="connsiteY1" fmla="*/ 0 h 313150"/>
                <a:gd name="connsiteX2" fmla="*/ 318469 w 318469"/>
                <a:gd name="connsiteY2" fmla="*/ 313150 h 313150"/>
                <a:gd name="connsiteX3" fmla="*/ 0 w 318469"/>
                <a:gd name="connsiteY3" fmla="*/ 313150 h 313150"/>
                <a:gd name="connsiteX0-1" fmla="*/ 0 w 564048"/>
                <a:gd name="connsiteY0-2" fmla="*/ 377444 h 377444"/>
                <a:gd name="connsiteX1-3" fmla="*/ 564048 w 564048"/>
                <a:gd name="connsiteY1-4" fmla="*/ 0 h 377444"/>
                <a:gd name="connsiteX2-5" fmla="*/ 318469 w 564048"/>
                <a:gd name="connsiteY2-6" fmla="*/ 377444 h 377444"/>
                <a:gd name="connsiteX3-7" fmla="*/ 0 w 564048"/>
                <a:gd name="connsiteY3-8" fmla="*/ 377444 h 377444"/>
                <a:gd name="connsiteX0-9" fmla="*/ 45862 w 245579"/>
                <a:gd name="connsiteY0-10" fmla="*/ 98838 h 377444"/>
                <a:gd name="connsiteX1-11" fmla="*/ 245579 w 245579"/>
                <a:gd name="connsiteY1-12" fmla="*/ 0 h 377444"/>
                <a:gd name="connsiteX2-13" fmla="*/ 0 w 245579"/>
                <a:gd name="connsiteY2-14" fmla="*/ 377444 h 377444"/>
                <a:gd name="connsiteX3-15" fmla="*/ 45862 w 245579"/>
                <a:gd name="connsiteY3-16" fmla="*/ 98838 h 377444"/>
                <a:gd name="connsiteX0-17" fmla="*/ 0 w 199717"/>
                <a:gd name="connsiteY0-18" fmla="*/ 98838 h 272669"/>
                <a:gd name="connsiteX1-19" fmla="*/ 199717 w 199717"/>
                <a:gd name="connsiteY1-20" fmla="*/ 0 h 272669"/>
                <a:gd name="connsiteX2-21" fmla="*/ 6526 w 199717"/>
                <a:gd name="connsiteY2-22" fmla="*/ 272669 h 272669"/>
                <a:gd name="connsiteX3-23" fmla="*/ 0 w 199717"/>
                <a:gd name="connsiteY3-24" fmla="*/ 98838 h 272669"/>
                <a:gd name="connsiteX0-25" fmla="*/ 5380 w 205097"/>
                <a:gd name="connsiteY0-26" fmla="*/ 98838 h 256000"/>
                <a:gd name="connsiteX1-27" fmla="*/ 205097 w 205097"/>
                <a:gd name="connsiteY1-28" fmla="*/ 0 h 256000"/>
                <a:gd name="connsiteX2-29" fmla="*/ 0 w 205097"/>
                <a:gd name="connsiteY2-30" fmla="*/ 256000 h 256000"/>
                <a:gd name="connsiteX3-31" fmla="*/ 5380 w 205097"/>
                <a:gd name="connsiteY3-32" fmla="*/ 98838 h 256000"/>
                <a:gd name="connsiteX0-33" fmla="*/ 5380 w 209859"/>
                <a:gd name="connsiteY0-34" fmla="*/ 101220 h 258382"/>
                <a:gd name="connsiteX1-35" fmla="*/ 209859 w 209859"/>
                <a:gd name="connsiteY1-36" fmla="*/ 0 h 258382"/>
                <a:gd name="connsiteX2-37" fmla="*/ 0 w 209859"/>
                <a:gd name="connsiteY2-38" fmla="*/ 258382 h 258382"/>
                <a:gd name="connsiteX3-39" fmla="*/ 5380 w 209859"/>
                <a:gd name="connsiteY3-40" fmla="*/ 101220 h 2583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09859" h="258382">
                  <a:moveTo>
                    <a:pt x="5380" y="101220"/>
                  </a:moveTo>
                  <a:lnTo>
                    <a:pt x="209859" y="0"/>
                  </a:lnTo>
                  <a:lnTo>
                    <a:pt x="0" y="258382"/>
                  </a:lnTo>
                  <a:lnTo>
                    <a:pt x="5380" y="101220"/>
                  </a:lnTo>
                  <a:close/>
                </a:path>
              </a:pathLst>
            </a:custGeom>
            <a:solidFill>
              <a:srgbClr val="0746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" name="组合 31"/>
          <p:cNvGrpSpPr/>
          <p:nvPr/>
        </p:nvGrpSpPr>
        <p:grpSpPr bwMode="auto">
          <a:xfrm rot="8543799">
            <a:off x="2156222" y="2844801"/>
            <a:ext cx="552450" cy="822325"/>
            <a:chOff x="4473134" y="2166824"/>
            <a:chExt cx="257922" cy="288018"/>
          </a:xfrm>
        </p:grpSpPr>
        <p:sp>
          <p:nvSpPr>
            <p:cNvPr id="33" name="等腰三角形 32"/>
            <p:cNvSpPr/>
            <p:nvPr/>
          </p:nvSpPr>
          <p:spPr>
            <a:xfrm rot="3998033">
              <a:off x="4571639" y="2093764"/>
              <a:ext cx="83403" cy="231796"/>
            </a:xfrm>
            <a:prstGeom prst="triangle">
              <a:avLst>
                <a:gd name="adj" fmla="val 89599"/>
              </a:avLst>
            </a:prstGeom>
            <a:solidFill>
              <a:srgbClr val="0095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4" name="等腰三角形 28"/>
            <p:cNvSpPr/>
            <p:nvPr/>
          </p:nvSpPr>
          <p:spPr>
            <a:xfrm rot="9405018">
              <a:off x="4474379" y="2229564"/>
              <a:ext cx="67260" cy="227412"/>
            </a:xfrm>
            <a:custGeom>
              <a:avLst/>
              <a:gdLst>
                <a:gd name="connsiteX0" fmla="*/ 0 w 83418"/>
                <a:gd name="connsiteY0" fmla="*/ 231575 h 231575"/>
                <a:gd name="connsiteX1" fmla="*/ 74742 w 83418"/>
                <a:gd name="connsiteY1" fmla="*/ 0 h 231575"/>
                <a:gd name="connsiteX2" fmla="*/ 83418 w 83418"/>
                <a:gd name="connsiteY2" fmla="*/ 231575 h 231575"/>
                <a:gd name="connsiteX3" fmla="*/ 0 w 83418"/>
                <a:gd name="connsiteY3" fmla="*/ 231575 h 231575"/>
                <a:gd name="connsiteX0-1" fmla="*/ 0 w 105978"/>
                <a:gd name="connsiteY0-2" fmla="*/ 284084 h 284084"/>
                <a:gd name="connsiteX1-3" fmla="*/ 97302 w 105978"/>
                <a:gd name="connsiteY1-4" fmla="*/ 0 h 284084"/>
                <a:gd name="connsiteX2-5" fmla="*/ 105978 w 105978"/>
                <a:gd name="connsiteY2-6" fmla="*/ 231575 h 284084"/>
                <a:gd name="connsiteX3-7" fmla="*/ 0 w 105978"/>
                <a:gd name="connsiteY3-8" fmla="*/ 284084 h 284084"/>
                <a:gd name="connsiteX0-9" fmla="*/ 7646 w 104948"/>
                <a:gd name="connsiteY0-10" fmla="*/ 284084 h 369363"/>
                <a:gd name="connsiteX1-11" fmla="*/ 104948 w 104948"/>
                <a:gd name="connsiteY1-12" fmla="*/ 0 h 369363"/>
                <a:gd name="connsiteX2-13" fmla="*/ 0 w 104948"/>
                <a:gd name="connsiteY2-14" fmla="*/ 369363 h 369363"/>
                <a:gd name="connsiteX3-15" fmla="*/ 7646 w 104948"/>
                <a:gd name="connsiteY3-16" fmla="*/ 284084 h 369363"/>
                <a:gd name="connsiteX0-17" fmla="*/ 126 w 97428"/>
                <a:gd name="connsiteY0-18" fmla="*/ 284084 h 351860"/>
                <a:gd name="connsiteX1-19" fmla="*/ 97428 w 97428"/>
                <a:gd name="connsiteY1-20" fmla="*/ 0 h 351860"/>
                <a:gd name="connsiteX2-21" fmla="*/ 0 w 97428"/>
                <a:gd name="connsiteY2-22" fmla="*/ 351860 h 351860"/>
                <a:gd name="connsiteX3-23" fmla="*/ 126 w 97428"/>
                <a:gd name="connsiteY3-24" fmla="*/ 284084 h 351860"/>
                <a:gd name="connsiteX0-25" fmla="*/ 0 w 97302"/>
                <a:gd name="connsiteY0-26" fmla="*/ 284084 h 348115"/>
                <a:gd name="connsiteX1-27" fmla="*/ 97302 w 97302"/>
                <a:gd name="connsiteY1-28" fmla="*/ 0 h 348115"/>
                <a:gd name="connsiteX2-29" fmla="*/ 9258 w 97302"/>
                <a:gd name="connsiteY2-30" fmla="*/ 348115 h 348115"/>
                <a:gd name="connsiteX3-31" fmla="*/ 0 w 97302"/>
                <a:gd name="connsiteY3-32" fmla="*/ 284084 h 348115"/>
                <a:gd name="connsiteX0-33" fmla="*/ 757 w 98059"/>
                <a:gd name="connsiteY0-34" fmla="*/ 284084 h 359363"/>
                <a:gd name="connsiteX1-35" fmla="*/ 98059 w 98059"/>
                <a:gd name="connsiteY1-36" fmla="*/ 0 h 359363"/>
                <a:gd name="connsiteX2-37" fmla="*/ 0 w 98059"/>
                <a:gd name="connsiteY2-38" fmla="*/ 359363 h 359363"/>
                <a:gd name="connsiteX3-39" fmla="*/ 757 w 98059"/>
                <a:gd name="connsiteY3-40" fmla="*/ 284084 h 359363"/>
                <a:gd name="connsiteX0-41" fmla="*/ 757 w 67300"/>
                <a:gd name="connsiteY0-42" fmla="*/ 152164 h 227443"/>
                <a:gd name="connsiteX1-43" fmla="*/ 67300 w 67300"/>
                <a:gd name="connsiteY1-44" fmla="*/ 0 h 227443"/>
                <a:gd name="connsiteX2-45" fmla="*/ 0 w 67300"/>
                <a:gd name="connsiteY2-46" fmla="*/ 227443 h 227443"/>
                <a:gd name="connsiteX3-47" fmla="*/ 757 w 67300"/>
                <a:gd name="connsiteY3-48" fmla="*/ 152164 h 22744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300" h="227443">
                  <a:moveTo>
                    <a:pt x="757" y="152164"/>
                  </a:moveTo>
                  <a:lnTo>
                    <a:pt x="67300" y="0"/>
                  </a:lnTo>
                  <a:lnTo>
                    <a:pt x="0" y="227443"/>
                  </a:lnTo>
                  <a:cubicBezTo>
                    <a:pt x="252" y="202350"/>
                    <a:pt x="505" y="177257"/>
                    <a:pt x="757" y="152164"/>
                  </a:cubicBezTo>
                  <a:close/>
                </a:path>
              </a:pathLst>
            </a:custGeom>
            <a:solidFill>
              <a:srgbClr val="0023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5" name="等腰三角形 29"/>
            <p:cNvSpPr/>
            <p:nvPr/>
          </p:nvSpPr>
          <p:spPr>
            <a:xfrm>
              <a:off x="4520820" y="2195320"/>
              <a:ext cx="210117" cy="258549"/>
            </a:xfrm>
            <a:custGeom>
              <a:avLst/>
              <a:gdLst>
                <a:gd name="connsiteX0" fmla="*/ 0 w 318469"/>
                <a:gd name="connsiteY0" fmla="*/ 313150 h 313150"/>
                <a:gd name="connsiteX1" fmla="*/ 159235 w 318469"/>
                <a:gd name="connsiteY1" fmla="*/ 0 h 313150"/>
                <a:gd name="connsiteX2" fmla="*/ 318469 w 318469"/>
                <a:gd name="connsiteY2" fmla="*/ 313150 h 313150"/>
                <a:gd name="connsiteX3" fmla="*/ 0 w 318469"/>
                <a:gd name="connsiteY3" fmla="*/ 313150 h 313150"/>
                <a:gd name="connsiteX0-1" fmla="*/ 0 w 564048"/>
                <a:gd name="connsiteY0-2" fmla="*/ 377444 h 377444"/>
                <a:gd name="connsiteX1-3" fmla="*/ 564048 w 564048"/>
                <a:gd name="connsiteY1-4" fmla="*/ 0 h 377444"/>
                <a:gd name="connsiteX2-5" fmla="*/ 318469 w 564048"/>
                <a:gd name="connsiteY2-6" fmla="*/ 377444 h 377444"/>
                <a:gd name="connsiteX3-7" fmla="*/ 0 w 564048"/>
                <a:gd name="connsiteY3-8" fmla="*/ 377444 h 377444"/>
                <a:gd name="connsiteX0-9" fmla="*/ 45862 w 245579"/>
                <a:gd name="connsiteY0-10" fmla="*/ 98838 h 377444"/>
                <a:gd name="connsiteX1-11" fmla="*/ 245579 w 245579"/>
                <a:gd name="connsiteY1-12" fmla="*/ 0 h 377444"/>
                <a:gd name="connsiteX2-13" fmla="*/ 0 w 245579"/>
                <a:gd name="connsiteY2-14" fmla="*/ 377444 h 377444"/>
                <a:gd name="connsiteX3-15" fmla="*/ 45862 w 245579"/>
                <a:gd name="connsiteY3-16" fmla="*/ 98838 h 377444"/>
                <a:gd name="connsiteX0-17" fmla="*/ 0 w 199717"/>
                <a:gd name="connsiteY0-18" fmla="*/ 98838 h 272669"/>
                <a:gd name="connsiteX1-19" fmla="*/ 199717 w 199717"/>
                <a:gd name="connsiteY1-20" fmla="*/ 0 h 272669"/>
                <a:gd name="connsiteX2-21" fmla="*/ 6526 w 199717"/>
                <a:gd name="connsiteY2-22" fmla="*/ 272669 h 272669"/>
                <a:gd name="connsiteX3-23" fmla="*/ 0 w 199717"/>
                <a:gd name="connsiteY3-24" fmla="*/ 98838 h 272669"/>
                <a:gd name="connsiteX0-25" fmla="*/ 5380 w 205097"/>
                <a:gd name="connsiteY0-26" fmla="*/ 98838 h 256000"/>
                <a:gd name="connsiteX1-27" fmla="*/ 205097 w 205097"/>
                <a:gd name="connsiteY1-28" fmla="*/ 0 h 256000"/>
                <a:gd name="connsiteX2-29" fmla="*/ 0 w 205097"/>
                <a:gd name="connsiteY2-30" fmla="*/ 256000 h 256000"/>
                <a:gd name="connsiteX3-31" fmla="*/ 5380 w 205097"/>
                <a:gd name="connsiteY3-32" fmla="*/ 98838 h 256000"/>
                <a:gd name="connsiteX0-33" fmla="*/ 5380 w 209859"/>
                <a:gd name="connsiteY0-34" fmla="*/ 101220 h 258382"/>
                <a:gd name="connsiteX1-35" fmla="*/ 209859 w 209859"/>
                <a:gd name="connsiteY1-36" fmla="*/ 0 h 258382"/>
                <a:gd name="connsiteX2-37" fmla="*/ 0 w 209859"/>
                <a:gd name="connsiteY2-38" fmla="*/ 258382 h 258382"/>
                <a:gd name="connsiteX3-39" fmla="*/ 5380 w 209859"/>
                <a:gd name="connsiteY3-40" fmla="*/ 101220 h 2583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09859" h="258382">
                  <a:moveTo>
                    <a:pt x="5380" y="101220"/>
                  </a:moveTo>
                  <a:lnTo>
                    <a:pt x="209859" y="0"/>
                  </a:lnTo>
                  <a:lnTo>
                    <a:pt x="0" y="258382"/>
                  </a:lnTo>
                  <a:lnTo>
                    <a:pt x="5380" y="101220"/>
                  </a:lnTo>
                  <a:close/>
                </a:path>
              </a:pathLst>
            </a:custGeom>
            <a:solidFill>
              <a:srgbClr val="0746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7" name="等腰三角形 36"/>
          <p:cNvSpPr/>
          <p:nvPr/>
        </p:nvSpPr>
        <p:spPr>
          <a:xfrm rot="10800000">
            <a:off x="2374460" y="3240561"/>
            <a:ext cx="367958" cy="510856"/>
          </a:xfrm>
          <a:custGeom>
            <a:avLst/>
            <a:gdLst>
              <a:gd name="connsiteX0" fmla="*/ 0 w 438295"/>
              <a:gd name="connsiteY0" fmla="*/ 539430 h 539430"/>
              <a:gd name="connsiteX1" fmla="*/ 219148 w 438295"/>
              <a:gd name="connsiteY1" fmla="*/ 0 h 539430"/>
              <a:gd name="connsiteX2" fmla="*/ 438295 w 438295"/>
              <a:gd name="connsiteY2" fmla="*/ 539430 h 539430"/>
              <a:gd name="connsiteX3" fmla="*/ 0 w 438295"/>
              <a:gd name="connsiteY3" fmla="*/ 539430 h 539430"/>
              <a:gd name="connsiteX0-1" fmla="*/ 0 w 219148"/>
              <a:gd name="connsiteY0-2" fmla="*/ 539430 h 753743"/>
              <a:gd name="connsiteX1-3" fmla="*/ 219148 w 219148"/>
              <a:gd name="connsiteY1-4" fmla="*/ 0 h 753743"/>
              <a:gd name="connsiteX2-5" fmla="*/ 133495 w 219148"/>
              <a:gd name="connsiteY2-6" fmla="*/ 753743 h 753743"/>
              <a:gd name="connsiteX3-7" fmla="*/ 0 w 219148"/>
              <a:gd name="connsiteY3-8" fmla="*/ 539430 h 753743"/>
              <a:gd name="connsiteX0-9" fmla="*/ 0 w 181048"/>
              <a:gd name="connsiteY0-10" fmla="*/ 715643 h 753743"/>
              <a:gd name="connsiteX1-11" fmla="*/ 181048 w 181048"/>
              <a:gd name="connsiteY1-12" fmla="*/ 0 h 753743"/>
              <a:gd name="connsiteX2-13" fmla="*/ 95395 w 181048"/>
              <a:gd name="connsiteY2-14" fmla="*/ 753743 h 753743"/>
              <a:gd name="connsiteX3-15" fmla="*/ 0 w 181048"/>
              <a:gd name="connsiteY3-16" fmla="*/ 715643 h 753743"/>
              <a:gd name="connsiteX0-17" fmla="*/ 0 w 481085"/>
              <a:gd name="connsiteY0-18" fmla="*/ 472756 h 510856"/>
              <a:gd name="connsiteX1-19" fmla="*/ 481085 w 481085"/>
              <a:gd name="connsiteY1-20" fmla="*/ 0 h 510856"/>
              <a:gd name="connsiteX2-21" fmla="*/ 95395 w 481085"/>
              <a:gd name="connsiteY2-22" fmla="*/ 510856 h 510856"/>
              <a:gd name="connsiteX3-23" fmla="*/ 0 w 481085"/>
              <a:gd name="connsiteY3-24" fmla="*/ 472756 h 510856"/>
              <a:gd name="connsiteX0-25" fmla="*/ 0 w 490610"/>
              <a:gd name="connsiteY0-26" fmla="*/ 463231 h 510856"/>
              <a:gd name="connsiteX1-27" fmla="*/ 490610 w 490610"/>
              <a:gd name="connsiteY1-28" fmla="*/ 0 h 510856"/>
              <a:gd name="connsiteX2-29" fmla="*/ 104920 w 490610"/>
              <a:gd name="connsiteY2-30" fmla="*/ 510856 h 510856"/>
              <a:gd name="connsiteX3-31" fmla="*/ 0 w 490610"/>
              <a:gd name="connsiteY3-32" fmla="*/ 463231 h 510856"/>
              <a:gd name="connsiteX0-33" fmla="*/ 0 w 490610"/>
              <a:gd name="connsiteY0-34" fmla="*/ 463231 h 510856"/>
              <a:gd name="connsiteX1-35" fmla="*/ 490610 w 490610"/>
              <a:gd name="connsiteY1-36" fmla="*/ 0 h 510856"/>
              <a:gd name="connsiteX2-37" fmla="*/ 104920 w 490610"/>
              <a:gd name="connsiteY2-38" fmla="*/ 510856 h 510856"/>
              <a:gd name="connsiteX3-39" fmla="*/ 0 w 490610"/>
              <a:gd name="connsiteY3-40" fmla="*/ 463231 h 510856"/>
              <a:gd name="connsiteX0-41" fmla="*/ 0 w 490610"/>
              <a:gd name="connsiteY0-42" fmla="*/ 463231 h 487043"/>
              <a:gd name="connsiteX1-43" fmla="*/ 490610 w 490610"/>
              <a:gd name="connsiteY1-44" fmla="*/ 0 h 487043"/>
              <a:gd name="connsiteX2-45" fmla="*/ 62058 w 490610"/>
              <a:gd name="connsiteY2-46" fmla="*/ 487043 h 487043"/>
              <a:gd name="connsiteX3-47" fmla="*/ 0 w 490610"/>
              <a:gd name="connsiteY3-48" fmla="*/ 463231 h 487043"/>
              <a:gd name="connsiteX0-49" fmla="*/ 0 w 490610"/>
              <a:gd name="connsiteY0-50" fmla="*/ 463231 h 510856"/>
              <a:gd name="connsiteX1-51" fmla="*/ 490610 w 490610"/>
              <a:gd name="connsiteY1-52" fmla="*/ 0 h 510856"/>
              <a:gd name="connsiteX2-53" fmla="*/ 85870 w 490610"/>
              <a:gd name="connsiteY2-54" fmla="*/ 510856 h 510856"/>
              <a:gd name="connsiteX3-55" fmla="*/ 0 w 490610"/>
              <a:gd name="connsiteY3-56" fmla="*/ 463231 h 510856"/>
              <a:gd name="connsiteX0-57" fmla="*/ 0 w 490610"/>
              <a:gd name="connsiteY0-58" fmla="*/ 463231 h 510856"/>
              <a:gd name="connsiteX1-59" fmla="*/ 490610 w 490610"/>
              <a:gd name="connsiteY1-60" fmla="*/ 0 h 510856"/>
              <a:gd name="connsiteX2-61" fmla="*/ 85870 w 490610"/>
              <a:gd name="connsiteY2-62" fmla="*/ 510856 h 510856"/>
              <a:gd name="connsiteX3-63" fmla="*/ 0 w 490610"/>
              <a:gd name="connsiteY3-64" fmla="*/ 463231 h 51085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90610" h="510856">
                <a:moveTo>
                  <a:pt x="0" y="463231"/>
                </a:moveTo>
                <a:lnTo>
                  <a:pt x="490610" y="0"/>
                </a:lnTo>
                <a:cubicBezTo>
                  <a:pt x="355697" y="170285"/>
                  <a:pt x="158871" y="297708"/>
                  <a:pt x="85870" y="510856"/>
                </a:cubicBezTo>
                <a:lnTo>
                  <a:pt x="0" y="463231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62391">
                <a:srgbClr val="FFFFFF">
                  <a:alpha val="22000"/>
                </a:srgbClr>
              </a:gs>
              <a:gs pos="73420">
                <a:srgbClr val="FFFFFF">
                  <a:alpha val="34000"/>
                </a:srgb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8" name="等腰三角形 36"/>
          <p:cNvSpPr/>
          <p:nvPr/>
        </p:nvSpPr>
        <p:spPr>
          <a:xfrm rot="5400000">
            <a:off x="1991472" y="3356352"/>
            <a:ext cx="385277" cy="355793"/>
          </a:xfrm>
          <a:custGeom>
            <a:avLst/>
            <a:gdLst>
              <a:gd name="connsiteX0" fmla="*/ 0 w 438295"/>
              <a:gd name="connsiteY0" fmla="*/ 539430 h 539430"/>
              <a:gd name="connsiteX1" fmla="*/ 219148 w 438295"/>
              <a:gd name="connsiteY1" fmla="*/ 0 h 539430"/>
              <a:gd name="connsiteX2" fmla="*/ 438295 w 438295"/>
              <a:gd name="connsiteY2" fmla="*/ 539430 h 539430"/>
              <a:gd name="connsiteX3" fmla="*/ 0 w 438295"/>
              <a:gd name="connsiteY3" fmla="*/ 539430 h 539430"/>
              <a:gd name="connsiteX0-1" fmla="*/ 0 w 219148"/>
              <a:gd name="connsiteY0-2" fmla="*/ 539430 h 753743"/>
              <a:gd name="connsiteX1-3" fmla="*/ 219148 w 219148"/>
              <a:gd name="connsiteY1-4" fmla="*/ 0 h 753743"/>
              <a:gd name="connsiteX2-5" fmla="*/ 133495 w 219148"/>
              <a:gd name="connsiteY2-6" fmla="*/ 753743 h 753743"/>
              <a:gd name="connsiteX3-7" fmla="*/ 0 w 219148"/>
              <a:gd name="connsiteY3-8" fmla="*/ 539430 h 753743"/>
              <a:gd name="connsiteX0-9" fmla="*/ 0 w 181048"/>
              <a:gd name="connsiteY0-10" fmla="*/ 715643 h 753743"/>
              <a:gd name="connsiteX1-11" fmla="*/ 181048 w 181048"/>
              <a:gd name="connsiteY1-12" fmla="*/ 0 h 753743"/>
              <a:gd name="connsiteX2-13" fmla="*/ 95395 w 181048"/>
              <a:gd name="connsiteY2-14" fmla="*/ 753743 h 753743"/>
              <a:gd name="connsiteX3-15" fmla="*/ 0 w 181048"/>
              <a:gd name="connsiteY3-16" fmla="*/ 715643 h 753743"/>
              <a:gd name="connsiteX0-17" fmla="*/ 0 w 481085"/>
              <a:gd name="connsiteY0-18" fmla="*/ 472756 h 510856"/>
              <a:gd name="connsiteX1-19" fmla="*/ 481085 w 481085"/>
              <a:gd name="connsiteY1-20" fmla="*/ 0 h 510856"/>
              <a:gd name="connsiteX2-21" fmla="*/ 95395 w 481085"/>
              <a:gd name="connsiteY2-22" fmla="*/ 510856 h 510856"/>
              <a:gd name="connsiteX3-23" fmla="*/ 0 w 481085"/>
              <a:gd name="connsiteY3-24" fmla="*/ 472756 h 510856"/>
              <a:gd name="connsiteX0-25" fmla="*/ 0 w 490610"/>
              <a:gd name="connsiteY0-26" fmla="*/ 463231 h 510856"/>
              <a:gd name="connsiteX1-27" fmla="*/ 490610 w 490610"/>
              <a:gd name="connsiteY1-28" fmla="*/ 0 h 510856"/>
              <a:gd name="connsiteX2-29" fmla="*/ 104920 w 490610"/>
              <a:gd name="connsiteY2-30" fmla="*/ 510856 h 510856"/>
              <a:gd name="connsiteX3-31" fmla="*/ 0 w 490610"/>
              <a:gd name="connsiteY3-32" fmla="*/ 463231 h 510856"/>
              <a:gd name="connsiteX0-33" fmla="*/ 0 w 490610"/>
              <a:gd name="connsiteY0-34" fmla="*/ 463231 h 510856"/>
              <a:gd name="connsiteX1-35" fmla="*/ 490610 w 490610"/>
              <a:gd name="connsiteY1-36" fmla="*/ 0 h 510856"/>
              <a:gd name="connsiteX2-37" fmla="*/ 104920 w 490610"/>
              <a:gd name="connsiteY2-38" fmla="*/ 510856 h 510856"/>
              <a:gd name="connsiteX3-39" fmla="*/ 0 w 490610"/>
              <a:gd name="connsiteY3-40" fmla="*/ 463231 h 510856"/>
              <a:gd name="connsiteX0-41" fmla="*/ 0 w 490610"/>
              <a:gd name="connsiteY0-42" fmla="*/ 463231 h 487043"/>
              <a:gd name="connsiteX1-43" fmla="*/ 490610 w 490610"/>
              <a:gd name="connsiteY1-44" fmla="*/ 0 h 487043"/>
              <a:gd name="connsiteX2-45" fmla="*/ 62058 w 490610"/>
              <a:gd name="connsiteY2-46" fmla="*/ 487043 h 487043"/>
              <a:gd name="connsiteX3-47" fmla="*/ 0 w 490610"/>
              <a:gd name="connsiteY3-48" fmla="*/ 463231 h 487043"/>
              <a:gd name="connsiteX0-49" fmla="*/ 0 w 490610"/>
              <a:gd name="connsiteY0-50" fmla="*/ 463231 h 510856"/>
              <a:gd name="connsiteX1-51" fmla="*/ 490610 w 490610"/>
              <a:gd name="connsiteY1-52" fmla="*/ 0 h 510856"/>
              <a:gd name="connsiteX2-53" fmla="*/ 85870 w 490610"/>
              <a:gd name="connsiteY2-54" fmla="*/ 510856 h 510856"/>
              <a:gd name="connsiteX3-55" fmla="*/ 0 w 490610"/>
              <a:gd name="connsiteY3-56" fmla="*/ 463231 h 510856"/>
              <a:gd name="connsiteX0-57" fmla="*/ 0 w 490610"/>
              <a:gd name="connsiteY0-58" fmla="*/ 463231 h 510856"/>
              <a:gd name="connsiteX1-59" fmla="*/ 490610 w 490610"/>
              <a:gd name="connsiteY1-60" fmla="*/ 0 h 510856"/>
              <a:gd name="connsiteX2-61" fmla="*/ 85870 w 490610"/>
              <a:gd name="connsiteY2-62" fmla="*/ 510856 h 510856"/>
              <a:gd name="connsiteX3-63" fmla="*/ 0 w 490610"/>
              <a:gd name="connsiteY3-64" fmla="*/ 463231 h 510856"/>
              <a:gd name="connsiteX0-65" fmla="*/ 0 w 385835"/>
              <a:gd name="connsiteY0-66" fmla="*/ 401319 h 448944"/>
              <a:gd name="connsiteX1-67" fmla="*/ 385835 w 385835"/>
              <a:gd name="connsiteY1-68" fmla="*/ 0 h 448944"/>
              <a:gd name="connsiteX2-69" fmla="*/ 85870 w 385835"/>
              <a:gd name="connsiteY2-70" fmla="*/ 448944 h 448944"/>
              <a:gd name="connsiteX3-71" fmla="*/ 0 w 385835"/>
              <a:gd name="connsiteY3-72" fmla="*/ 401319 h 4489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85835" h="448944">
                <a:moveTo>
                  <a:pt x="0" y="401319"/>
                </a:moveTo>
                <a:lnTo>
                  <a:pt x="385835" y="0"/>
                </a:lnTo>
                <a:cubicBezTo>
                  <a:pt x="250922" y="170285"/>
                  <a:pt x="158871" y="235796"/>
                  <a:pt x="85870" y="448944"/>
                </a:cubicBezTo>
                <a:lnTo>
                  <a:pt x="0" y="401319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62391">
                <a:srgbClr val="FFFFFF">
                  <a:alpha val="22000"/>
                </a:srgbClr>
              </a:gs>
              <a:gs pos="73420">
                <a:srgbClr val="FFFFFF">
                  <a:alpha val="34000"/>
                </a:srgb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42" name="直接连接符 41"/>
          <p:cNvCxnSpPr/>
          <p:nvPr/>
        </p:nvCxnSpPr>
        <p:spPr>
          <a:xfrm>
            <a:off x="3433763" y="2074863"/>
            <a:ext cx="4745831" cy="0"/>
          </a:xfrm>
          <a:prstGeom prst="line">
            <a:avLst/>
          </a:prstGeom>
          <a:ln w="28575">
            <a:solidFill>
              <a:srgbClr val="0095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6803232" y="2074863"/>
            <a:ext cx="2340769" cy="0"/>
          </a:xfrm>
          <a:prstGeom prst="line">
            <a:avLst/>
          </a:prstGeom>
          <a:ln w="28575">
            <a:solidFill>
              <a:srgbClr val="0746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0" y="4592638"/>
            <a:ext cx="6074569" cy="0"/>
          </a:xfrm>
          <a:prstGeom prst="line">
            <a:avLst/>
          </a:prstGeom>
          <a:ln w="28575">
            <a:solidFill>
              <a:srgbClr val="0746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1" y="4600575"/>
            <a:ext cx="2993231" cy="0"/>
          </a:xfrm>
          <a:prstGeom prst="line">
            <a:avLst/>
          </a:prstGeom>
          <a:ln w="28575">
            <a:solidFill>
              <a:srgbClr val="0095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4299744" y="2939098"/>
            <a:ext cx="0" cy="996950"/>
          </a:xfrm>
          <a:prstGeom prst="line">
            <a:avLst/>
          </a:prstGeom>
          <a:ln w="19050">
            <a:solidFill>
              <a:srgbClr val="0095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25"/>
          <p:cNvGrpSpPr/>
          <p:nvPr/>
        </p:nvGrpSpPr>
        <p:grpSpPr bwMode="auto">
          <a:xfrm>
            <a:off x="-155973" y="1657350"/>
            <a:ext cx="2558654" cy="2770188"/>
            <a:chOff x="-419101" y="-651218"/>
            <a:chExt cx="6413260" cy="5211985"/>
          </a:xfrm>
        </p:grpSpPr>
        <p:pic>
          <p:nvPicPr>
            <p:cNvPr id="17428" name="图片 26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1A2026"/>
                </a:clrFrom>
                <a:clrTo>
                  <a:srgbClr val="1A202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-2" b="40222"/>
            <a:stretch>
              <a:fillRect/>
            </a:stretch>
          </p:blipFill>
          <p:spPr bwMode="auto">
            <a:xfrm>
              <a:off x="-419101" y="-651218"/>
              <a:ext cx="5512501" cy="5211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" name="组合 35"/>
            <p:cNvGrpSpPr/>
            <p:nvPr/>
          </p:nvGrpSpPr>
          <p:grpSpPr bwMode="auto">
            <a:xfrm>
              <a:off x="4650563" y="-28418"/>
              <a:ext cx="1343596" cy="1008973"/>
              <a:chOff x="4650563" y="-28418"/>
              <a:chExt cx="1343596" cy="1008973"/>
            </a:xfrm>
          </p:grpSpPr>
          <p:sp>
            <p:nvSpPr>
              <p:cNvPr id="39" name="等腰三角形 2"/>
              <p:cNvSpPr/>
              <p:nvPr/>
            </p:nvSpPr>
            <p:spPr>
              <a:xfrm>
                <a:off x="4651225" y="-15026"/>
                <a:ext cx="1342934" cy="994606"/>
              </a:xfrm>
              <a:custGeom>
                <a:avLst/>
                <a:gdLst>
                  <a:gd name="connsiteX0" fmla="*/ 0 w 1193673"/>
                  <a:gd name="connsiteY0" fmla="*/ 898506 h 898506"/>
                  <a:gd name="connsiteX1" fmla="*/ 596837 w 1193673"/>
                  <a:gd name="connsiteY1" fmla="*/ 0 h 898506"/>
                  <a:gd name="connsiteX2" fmla="*/ 1193673 w 1193673"/>
                  <a:gd name="connsiteY2" fmla="*/ 898506 h 898506"/>
                  <a:gd name="connsiteX3" fmla="*/ 0 w 1193673"/>
                  <a:gd name="connsiteY3" fmla="*/ 898506 h 898506"/>
                  <a:gd name="connsiteX0-1" fmla="*/ 0 w 1193673"/>
                  <a:gd name="connsiteY0-2" fmla="*/ 1477626 h 1477626"/>
                  <a:gd name="connsiteX1-3" fmla="*/ 429197 w 1193673"/>
                  <a:gd name="connsiteY1-4" fmla="*/ 0 h 1477626"/>
                  <a:gd name="connsiteX2-5" fmla="*/ 1193673 w 1193673"/>
                  <a:gd name="connsiteY2-6" fmla="*/ 1477626 h 1477626"/>
                  <a:gd name="connsiteX3-7" fmla="*/ 0 w 1193673"/>
                  <a:gd name="connsiteY3-8" fmla="*/ 1477626 h 1477626"/>
                  <a:gd name="connsiteX0-9" fmla="*/ 43243 w 764476"/>
                  <a:gd name="connsiteY0-10" fmla="*/ 951846 h 1477626"/>
                  <a:gd name="connsiteX1-11" fmla="*/ 0 w 764476"/>
                  <a:gd name="connsiteY1-12" fmla="*/ 0 h 1477626"/>
                  <a:gd name="connsiteX2-13" fmla="*/ 764476 w 764476"/>
                  <a:gd name="connsiteY2-14" fmla="*/ 1477626 h 1477626"/>
                  <a:gd name="connsiteX3-15" fmla="*/ 43243 w 764476"/>
                  <a:gd name="connsiteY3-16" fmla="*/ 951846 h 1477626"/>
                  <a:gd name="connsiteX0-17" fmla="*/ 50863 w 764476"/>
                  <a:gd name="connsiteY0-18" fmla="*/ 997566 h 1477626"/>
                  <a:gd name="connsiteX1-19" fmla="*/ 0 w 764476"/>
                  <a:gd name="connsiteY1-20" fmla="*/ 0 h 1477626"/>
                  <a:gd name="connsiteX2-21" fmla="*/ 764476 w 764476"/>
                  <a:gd name="connsiteY2-22" fmla="*/ 1477626 h 1477626"/>
                  <a:gd name="connsiteX3-23" fmla="*/ 50863 w 764476"/>
                  <a:gd name="connsiteY3-24" fmla="*/ 997566 h 1477626"/>
                  <a:gd name="connsiteX0-25" fmla="*/ 50863 w 1313116"/>
                  <a:gd name="connsiteY0-26" fmla="*/ 997566 h 997566"/>
                  <a:gd name="connsiteX1-27" fmla="*/ 0 w 1313116"/>
                  <a:gd name="connsiteY1-28" fmla="*/ 0 h 997566"/>
                  <a:gd name="connsiteX2-29" fmla="*/ 1313116 w 1313116"/>
                  <a:gd name="connsiteY2-30" fmla="*/ 266046 h 997566"/>
                  <a:gd name="connsiteX3-31" fmla="*/ 50863 w 1313116"/>
                  <a:gd name="connsiteY3-32" fmla="*/ 997566 h 997566"/>
                  <a:gd name="connsiteX0-33" fmla="*/ 50863 w 1343596"/>
                  <a:gd name="connsiteY0-34" fmla="*/ 997566 h 997566"/>
                  <a:gd name="connsiteX1-35" fmla="*/ 0 w 1343596"/>
                  <a:gd name="connsiteY1-36" fmla="*/ 0 h 997566"/>
                  <a:gd name="connsiteX2-37" fmla="*/ 1343596 w 1343596"/>
                  <a:gd name="connsiteY2-38" fmla="*/ 266046 h 997566"/>
                  <a:gd name="connsiteX3-39" fmla="*/ 50863 w 1343596"/>
                  <a:gd name="connsiteY3-40" fmla="*/ 997566 h 9975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343596" h="997566">
                    <a:moveTo>
                      <a:pt x="50863" y="997566"/>
                    </a:moveTo>
                    <a:lnTo>
                      <a:pt x="0" y="0"/>
                    </a:lnTo>
                    <a:lnTo>
                      <a:pt x="1343596" y="266046"/>
                    </a:lnTo>
                    <a:lnTo>
                      <a:pt x="50863" y="997566"/>
                    </a:lnTo>
                    <a:close/>
                  </a:path>
                </a:pathLst>
              </a:custGeom>
              <a:solidFill>
                <a:srgbClr val="04397B"/>
              </a:solidFill>
              <a:ln>
                <a:noFill/>
              </a:ln>
              <a:effectLst>
                <a:outerShdw blurRad="127000" dist="1016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0" name="等腰三角形 2"/>
              <p:cNvSpPr/>
              <p:nvPr/>
            </p:nvSpPr>
            <p:spPr>
              <a:xfrm>
                <a:off x="4687036" y="-26973"/>
                <a:ext cx="1298171" cy="265825"/>
              </a:xfrm>
              <a:custGeom>
                <a:avLst/>
                <a:gdLst>
                  <a:gd name="connsiteX0" fmla="*/ 0 w 1193673"/>
                  <a:gd name="connsiteY0" fmla="*/ 898506 h 898506"/>
                  <a:gd name="connsiteX1" fmla="*/ 596837 w 1193673"/>
                  <a:gd name="connsiteY1" fmla="*/ 0 h 898506"/>
                  <a:gd name="connsiteX2" fmla="*/ 1193673 w 1193673"/>
                  <a:gd name="connsiteY2" fmla="*/ 898506 h 898506"/>
                  <a:gd name="connsiteX3" fmla="*/ 0 w 1193673"/>
                  <a:gd name="connsiteY3" fmla="*/ 898506 h 898506"/>
                  <a:gd name="connsiteX0-1" fmla="*/ 0 w 1193673"/>
                  <a:gd name="connsiteY0-2" fmla="*/ 1477626 h 1477626"/>
                  <a:gd name="connsiteX1-3" fmla="*/ 429197 w 1193673"/>
                  <a:gd name="connsiteY1-4" fmla="*/ 0 h 1477626"/>
                  <a:gd name="connsiteX2-5" fmla="*/ 1193673 w 1193673"/>
                  <a:gd name="connsiteY2-6" fmla="*/ 1477626 h 1477626"/>
                  <a:gd name="connsiteX3-7" fmla="*/ 0 w 1193673"/>
                  <a:gd name="connsiteY3-8" fmla="*/ 1477626 h 1477626"/>
                  <a:gd name="connsiteX0-9" fmla="*/ 43243 w 764476"/>
                  <a:gd name="connsiteY0-10" fmla="*/ 951846 h 1477626"/>
                  <a:gd name="connsiteX1-11" fmla="*/ 0 w 764476"/>
                  <a:gd name="connsiteY1-12" fmla="*/ 0 h 1477626"/>
                  <a:gd name="connsiteX2-13" fmla="*/ 764476 w 764476"/>
                  <a:gd name="connsiteY2-14" fmla="*/ 1477626 h 1477626"/>
                  <a:gd name="connsiteX3-15" fmla="*/ 43243 w 764476"/>
                  <a:gd name="connsiteY3-16" fmla="*/ 951846 h 1477626"/>
                  <a:gd name="connsiteX0-17" fmla="*/ 50863 w 764476"/>
                  <a:gd name="connsiteY0-18" fmla="*/ 997566 h 1477626"/>
                  <a:gd name="connsiteX1-19" fmla="*/ 0 w 764476"/>
                  <a:gd name="connsiteY1-20" fmla="*/ 0 h 1477626"/>
                  <a:gd name="connsiteX2-21" fmla="*/ 764476 w 764476"/>
                  <a:gd name="connsiteY2-22" fmla="*/ 1477626 h 1477626"/>
                  <a:gd name="connsiteX3-23" fmla="*/ 50863 w 764476"/>
                  <a:gd name="connsiteY3-24" fmla="*/ 997566 h 1477626"/>
                  <a:gd name="connsiteX0-25" fmla="*/ 50863 w 1313116"/>
                  <a:gd name="connsiteY0-26" fmla="*/ 997566 h 997566"/>
                  <a:gd name="connsiteX1-27" fmla="*/ 0 w 1313116"/>
                  <a:gd name="connsiteY1-28" fmla="*/ 0 h 997566"/>
                  <a:gd name="connsiteX2-29" fmla="*/ 1313116 w 1313116"/>
                  <a:gd name="connsiteY2-30" fmla="*/ 266046 h 997566"/>
                  <a:gd name="connsiteX3-31" fmla="*/ 50863 w 1313116"/>
                  <a:gd name="connsiteY3-32" fmla="*/ 997566 h 997566"/>
                  <a:gd name="connsiteX0-33" fmla="*/ 50863 w 1343596"/>
                  <a:gd name="connsiteY0-34" fmla="*/ 997566 h 997566"/>
                  <a:gd name="connsiteX1-35" fmla="*/ 0 w 1343596"/>
                  <a:gd name="connsiteY1-36" fmla="*/ 0 h 997566"/>
                  <a:gd name="connsiteX2-37" fmla="*/ 1343596 w 1343596"/>
                  <a:gd name="connsiteY2-38" fmla="*/ 266046 h 997566"/>
                  <a:gd name="connsiteX3-39" fmla="*/ 50863 w 1343596"/>
                  <a:gd name="connsiteY3-40" fmla="*/ 997566 h 997566"/>
                  <a:gd name="connsiteX0-41" fmla="*/ 355663 w 1648396"/>
                  <a:gd name="connsiteY0-42" fmla="*/ 974706 h 974706"/>
                  <a:gd name="connsiteX1-43" fmla="*/ 0 w 1648396"/>
                  <a:gd name="connsiteY1-44" fmla="*/ 0 h 974706"/>
                  <a:gd name="connsiteX2-45" fmla="*/ 1648396 w 1648396"/>
                  <a:gd name="connsiteY2-46" fmla="*/ 243186 h 974706"/>
                  <a:gd name="connsiteX3-47" fmla="*/ 355663 w 1648396"/>
                  <a:gd name="connsiteY3-48" fmla="*/ 974706 h 974706"/>
                  <a:gd name="connsiteX0-49" fmla="*/ 279463 w 1572196"/>
                  <a:gd name="connsiteY0-50" fmla="*/ 921366 h 921366"/>
                  <a:gd name="connsiteX1-51" fmla="*/ 0 w 1572196"/>
                  <a:gd name="connsiteY1-52" fmla="*/ 0 h 921366"/>
                  <a:gd name="connsiteX2-53" fmla="*/ 1572196 w 1572196"/>
                  <a:gd name="connsiteY2-54" fmla="*/ 189846 h 921366"/>
                  <a:gd name="connsiteX3-55" fmla="*/ 279463 w 1572196"/>
                  <a:gd name="connsiteY3-56" fmla="*/ 921366 h 921366"/>
                  <a:gd name="connsiteX0-57" fmla="*/ 279463 w 673036"/>
                  <a:gd name="connsiteY0-58" fmla="*/ 929640 h 929640"/>
                  <a:gd name="connsiteX1-59" fmla="*/ 0 w 673036"/>
                  <a:gd name="connsiteY1-60" fmla="*/ 8274 h 929640"/>
                  <a:gd name="connsiteX2-61" fmla="*/ 673036 w 673036"/>
                  <a:gd name="connsiteY2-62" fmla="*/ 0 h 929640"/>
                  <a:gd name="connsiteX3-63" fmla="*/ 279463 w 673036"/>
                  <a:gd name="connsiteY3-64" fmla="*/ 929640 h 929640"/>
                  <a:gd name="connsiteX0-65" fmla="*/ 1292923 w 1292923"/>
                  <a:gd name="connsiteY0-66" fmla="*/ 266700 h 266700"/>
                  <a:gd name="connsiteX1-67" fmla="*/ 0 w 1292923"/>
                  <a:gd name="connsiteY1-68" fmla="*/ 8274 h 266700"/>
                  <a:gd name="connsiteX2-69" fmla="*/ 673036 w 1292923"/>
                  <a:gd name="connsiteY2-70" fmla="*/ 0 h 266700"/>
                  <a:gd name="connsiteX3-71" fmla="*/ 1292923 w 1292923"/>
                  <a:gd name="connsiteY3-72" fmla="*/ 266700 h 266700"/>
                  <a:gd name="connsiteX0-73" fmla="*/ 1300543 w 1300543"/>
                  <a:gd name="connsiteY0-74" fmla="*/ 266700 h 266700"/>
                  <a:gd name="connsiteX1-75" fmla="*/ 0 w 1300543"/>
                  <a:gd name="connsiteY1-76" fmla="*/ 23514 h 266700"/>
                  <a:gd name="connsiteX2-77" fmla="*/ 680656 w 1300543"/>
                  <a:gd name="connsiteY2-78" fmla="*/ 0 h 266700"/>
                  <a:gd name="connsiteX3-79" fmla="*/ 1300543 w 1300543"/>
                  <a:gd name="connsiteY3-80" fmla="*/ 266700 h 2667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300543" h="266700">
                    <a:moveTo>
                      <a:pt x="1300543" y="266700"/>
                    </a:moveTo>
                    <a:lnTo>
                      <a:pt x="0" y="23514"/>
                    </a:lnTo>
                    <a:lnTo>
                      <a:pt x="680656" y="0"/>
                    </a:lnTo>
                    <a:lnTo>
                      <a:pt x="1300543" y="266700"/>
                    </a:lnTo>
                    <a:close/>
                  </a:path>
                </a:pathLst>
              </a:custGeom>
              <a:solidFill>
                <a:srgbClr val="01B1E2"/>
              </a:solidFill>
              <a:ln>
                <a:noFill/>
              </a:ln>
              <a:effectLst>
                <a:outerShdw blurRad="50800" dist="1016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图片 1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1A2026"/>
              </a:clrFrom>
              <a:clrTo>
                <a:srgbClr val="1A202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6301" t="67529" b="9962"/>
          <a:stretch>
            <a:fillRect/>
          </a:stretch>
        </p:blipFill>
        <p:spPr bwMode="auto">
          <a:xfrm>
            <a:off x="7658100" y="5346700"/>
            <a:ext cx="1709738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3"/>
          <p:cNvGrpSpPr/>
          <p:nvPr/>
        </p:nvGrpSpPr>
        <p:grpSpPr bwMode="auto">
          <a:xfrm>
            <a:off x="1215628" y="260350"/>
            <a:ext cx="5710238" cy="0"/>
            <a:chOff x="4578283" y="2075543"/>
            <a:chExt cx="7613717" cy="0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4578283" y="2075543"/>
              <a:ext cx="6327831" cy="0"/>
            </a:xfrm>
            <a:prstGeom prst="line">
              <a:avLst/>
            </a:prstGeom>
            <a:ln w="28575">
              <a:solidFill>
                <a:srgbClr val="0095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9070948" y="2075543"/>
              <a:ext cx="3121052" cy="0"/>
            </a:xfrm>
            <a:prstGeom prst="line">
              <a:avLst/>
            </a:prstGeom>
            <a:ln w="28575">
              <a:solidFill>
                <a:srgbClr val="0746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 bwMode="auto">
          <a:xfrm>
            <a:off x="1438275" y="6638926"/>
            <a:ext cx="6074569" cy="4763"/>
            <a:chOff x="0" y="4592805"/>
            <a:chExt cx="8098971" cy="5049"/>
          </a:xfrm>
        </p:grpSpPr>
        <p:cxnSp>
          <p:nvCxnSpPr>
            <p:cNvPr id="47" name="直接连接符 46"/>
            <p:cNvCxnSpPr/>
            <p:nvPr/>
          </p:nvCxnSpPr>
          <p:spPr>
            <a:xfrm>
              <a:off x="0" y="4592805"/>
              <a:ext cx="8098971" cy="0"/>
            </a:xfrm>
            <a:prstGeom prst="line">
              <a:avLst/>
            </a:prstGeom>
            <a:ln w="28575">
              <a:solidFill>
                <a:srgbClr val="0746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0" y="4597854"/>
              <a:ext cx="3990751" cy="0"/>
            </a:xfrm>
            <a:prstGeom prst="line">
              <a:avLst/>
            </a:prstGeom>
            <a:ln w="28575">
              <a:solidFill>
                <a:srgbClr val="0095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25"/>
          <p:cNvGrpSpPr/>
          <p:nvPr/>
        </p:nvGrpSpPr>
        <p:grpSpPr bwMode="auto">
          <a:xfrm>
            <a:off x="-98822" y="-187325"/>
            <a:ext cx="1315641" cy="1427163"/>
            <a:chOff x="-419101" y="-651218"/>
            <a:chExt cx="6413260" cy="5211985"/>
          </a:xfrm>
        </p:grpSpPr>
        <p:pic>
          <p:nvPicPr>
            <p:cNvPr id="24623" name="图片 26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1A2026"/>
                </a:clrFrom>
                <a:clrTo>
                  <a:srgbClr val="1A202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-2" b="40222"/>
            <a:stretch>
              <a:fillRect/>
            </a:stretch>
          </p:blipFill>
          <p:spPr bwMode="auto">
            <a:xfrm>
              <a:off x="-419101" y="-651218"/>
              <a:ext cx="5512501" cy="5211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" name="组合 35"/>
            <p:cNvGrpSpPr/>
            <p:nvPr/>
          </p:nvGrpSpPr>
          <p:grpSpPr bwMode="auto">
            <a:xfrm>
              <a:off x="4650563" y="-28418"/>
              <a:ext cx="1343596" cy="1008973"/>
              <a:chOff x="4650563" y="-28418"/>
              <a:chExt cx="1343596" cy="1008973"/>
            </a:xfrm>
          </p:grpSpPr>
          <p:sp>
            <p:nvSpPr>
              <p:cNvPr id="39" name="等腰三角形 2"/>
              <p:cNvSpPr/>
              <p:nvPr/>
            </p:nvSpPr>
            <p:spPr>
              <a:xfrm>
                <a:off x="4641862" y="-19288"/>
                <a:ext cx="1352297" cy="997181"/>
              </a:xfrm>
              <a:custGeom>
                <a:avLst/>
                <a:gdLst>
                  <a:gd name="connsiteX0" fmla="*/ 0 w 1193673"/>
                  <a:gd name="connsiteY0" fmla="*/ 898506 h 898506"/>
                  <a:gd name="connsiteX1" fmla="*/ 596837 w 1193673"/>
                  <a:gd name="connsiteY1" fmla="*/ 0 h 898506"/>
                  <a:gd name="connsiteX2" fmla="*/ 1193673 w 1193673"/>
                  <a:gd name="connsiteY2" fmla="*/ 898506 h 898506"/>
                  <a:gd name="connsiteX3" fmla="*/ 0 w 1193673"/>
                  <a:gd name="connsiteY3" fmla="*/ 898506 h 898506"/>
                  <a:gd name="connsiteX0-1" fmla="*/ 0 w 1193673"/>
                  <a:gd name="connsiteY0-2" fmla="*/ 1477626 h 1477626"/>
                  <a:gd name="connsiteX1-3" fmla="*/ 429197 w 1193673"/>
                  <a:gd name="connsiteY1-4" fmla="*/ 0 h 1477626"/>
                  <a:gd name="connsiteX2-5" fmla="*/ 1193673 w 1193673"/>
                  <a:gd name="connsiteY2-6" fmla="*/ 1477626 h 1477626"/>
                  <a:gd name="connsiteX3-7" fmla="*/ 0 w 1193673"/>
                  <a:gd name="connsiteY3-8" fmla="*/ 1477626 h 1477626"/>
                  <a:gd name="connsiteX0-9" fmla="*/ 43243 w 764476"/>
                  <a:gd name="connsiteY0-10" fmla="*/ 951846 h 1477626"/>
                  <a:gd name="connsiteX1-11" fmla="*/ 0 w 764476"/>
                  <a:gd name="connsiteY1-12" fmla="*/ 0 h 1477626"/>
                  <a:gd name="connsiteX2-13" fmla="*/ 764476 w 764476"/>
                  <a:gd name="connsiteY2-14" fmla="*/ 1477626 h 1477626"/>
                  <a:gd name="connsiteX3-15" fmla="*/ 43243 w 764476"/>
                  <a:gd name="connsiteY3-16" fmla="*/ 951846 h 1477626"/>
                  <a:gd name="connsiteX0-17" fmla="*/ 50863 w 764476"/>
                  <a:gd name="connsiteY0-18" fmla="*/ 997566 h 1477626"/>
                  <a:gd name="connsiteX1-19" fmla="*/ 0 w 764476"/>
                  <a:gd name="connsiteY1-20" fmla="*/ 0 h 1477626"/>
                  <a:gd name="connsiteX2-21" fmla="*/ 764476 w 764476"/>
                  <a:gd name="connsiteY2-22" fmla="*/ 1477626 h 1477626"/>
                  <a:gd name="connsiteX3-23" fmla="*/ 50863 w 764476"/>
                  <a:gd name="connsiteY3-24" fmla="*/ 997566 h 1477626"/>
                  <a:gd name="connsiteX0-25" fmla="*/ 50863 w 1313116"/>
                  <a:gd name="connsiteY0-26" fmla="*/ 997566 h 997566"/>
                  <a:gd name="connsiteX1-27" fmla="*/ 0 w 1313116"/>
                  <a:gd name="connsiteY1-28" fmla="*/ 0 h 997566"/>
                  <a:gd name="connsiteX2-29" fmla="*/ 1313116 w 1313116"/>
                  <a:gd name="connsiteY2-30" fmla="*/ 266046 h 997566"/>
                  <a:gd name="connsiteX3-31" fmla="*/ 50863 w 1313116"/>
                  <a:gd name="connsiteY3-32" fmla="*/ 997566 h 997566"/>
                  <a:gd name="connsiteX0-33" fmla="*/ 50863 w 1343596"/>
                  <a:gd name="connsiteY0-34" fmla="*/ 997566 h 997566"/>
                  <a:gd name="connsiteX1-35" fmla="*/ 0 w 1343596"/>
                  <a:gd name="connsiteY1-36" fmla="*/ 0 h 997566"/>
                  <a:gd name="connsiteX2-37" fmla="*/ 1343596 w 1343596"/>
                  <a:gd name="connsiteY2-38" fmla="*/ 266046 h 997566"/>
                  <a:gd name="connsiteX3-39" fmla="*/ 50863 w 1343596"/>
                  <a:gd name="connsiteY3-40" fmla="*/ 997566 h 9975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343596" h="997566">
                    <a:moveTo>
                      <a:pt x="50863" y="997566"/>
                    </a:moveTo>
                    <a:lnTo>
                      <a:pt x="0" y="0"/>
                    </a:lnTo>
                    <a:lnTo>
                      <a:pt x="1343596" y="266046"/>
                    </a:lnTo>
                    <a:lnTo>
                      <a:pt x="50863" y="997566"/>
                    </a:lnTo>
                    <a:close/>
                  </a:path>
                </a:pathLst>
              </a:custGeom>
              <a:solidFill>
                <a:srgbClr val="04397B"/>
              </a:solidFill>
              <a:ln>
                <a:noFill/>
              </a:ln>
              <a:effectLst>
                <a:outerShdw blurRad="127000" dist="1016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0" name="等腰三角形 2"/>
              <p:cNvSpPr/>
              <p:nvPr/>
            </p:nvSpPr>
            <p:spPr>
              <a:xfrm>
                <a:off x="4682487" y="-30883"/>
                <a:ext cx="1305870" cy="266691"/>
              </a:xfrm>
              <a:custGeom>
                <a:avLst/>
                <a:gdLst>
                  <a:gd name="connsiteX0" fmla="*/ 0 w 1193673"/>
                  <a:gd name="connsiteY0" fmla="*/ 898506 h 898506"/>
                  <a:gd name="connsiteX1" fmla="*/ 596837 w 1193673"/>
                  <a:gd name="connsiteY1" fmla="*/ 0 h 898506"/>
                  <a:gd name="connsiteX2" fmla="*/ 1193673 w 1193673"/>
                  <a:gd name="connsiteY2" fmla="*/ 898506 h 898506"/>
                  <a:gd name="connsiteX3" fmla="*/ 0 w 1193673"/>
                  <a:gd name="connsiteY3" fmla="*/ 898506 h 898506"/>
                  <a:gd name="connsiteX0-1" fmla="*/ 0 w 1193673"/>
                  <a:gd name="connsiteY0-2" fmla="*/ 1477626 h 1477626"/>
                  <a:gd name="connsiteX1-3" fmla="*/ 429197 w 1193673"/>
                  <a:gd name="connsiteY1-4" fmla="*/ 0 h 1477626"/>
                  <a:gd name="connsiteX2-5" fmla="*/ 1193673 w 1193673"/>
                  <a:gd name="connsiteY2-6" fmla="*/ 1477626 h 1477626"/>
                  <a:gd name="connsiteX3-7" fmla="*/ 0 w 1193673"/>
                  <a:gd name="connsiteY3-8" fmla="*/ 1477626 h 1477626"/>
                  <a:gd name="connsiteX0-9" fmla="*/ 43243 w 764476"/>
                  <a:gd name="connsiteY0-10" fmla="*/ 951846 h 1477626"/>
                  <a:gd name="connsiteX1-11" fmla="*/ 0 w 764476"/>
                  <a:gd name="connsiteY1-12" fmla="*/ 0 h 1477626"/>
                  <a:gd name="connsiteX2-13" fmla="*/ 764476 w 764476"/>
                  <a:gd name="connsiteY2-14" fmla="*/ 1477626 h 1477626"/>
                  <a:gd name="connsiteX3-15" fmla="*/ 43243 w 764476"/>
                  <a:gd name="connsiteY3-16" fmla="*/ 951846 h 1477626"/>
                  <a:gd name="connsiteX0-17" fmla="*/ 50863 w 764476"/>
                  <a:gd name="connsiteY0-18" fmla="*/ 997566 h 1477626"/>
                  <a:gd name="connsiteX1-19" fmla="*/ 0 w 764476"/>
                  <a:gd name="connsiteY1-20" fmla="*/ 0 h 1477626"/>
                  <a:gd name="connsiteX2-21" fmla="*/ 764476 w 764476"/>
                  <a:gd name="connsiteY2-22" fmla="*/ 1477626 h 1477626"/>
                  <a:gd name="connsiteX3-23" fmla="*/ 50863 w 764476"/>
                  <a:gd name="connsiteY3-24" fmla="*/ 997566 h 1477626"/>
                  <a:gd name="connsiteX0-25" fmla="*/ 50863 w 1313116"/>
                  <a:gd name="connsiteY0-26" fmla="*/ 997566 h 997566"/>
                  <a:gd name="connsiteX1-27" fmla="*/ 0 w 1313116"/>
                  <a:gd name="connsiteY1-28" fmla="*/ 0 h 997566"/>
                  <a:gd name="connsiteX2-29" fmla="*/ 1313116 w 1313116"/>
                  <a:gd name="connsiteY2-30" fmla="*/ 266046 h 997566"/>
                  <a:gd name="connsiteX3-31" fmla="*/ 50863 w 1313116"/>
                  <a:gd name="connsiteY3-32" fmla="*/ 997566 h 997566"/>
                  <a:gd name="connsiteX0-33" fmla="*/ 50863 w 1343596"/>
                  <a:gd name="connsiteY0-34" fmla="*/ 997566 h 997566"/>
                  <a:gd name="connsiteX1-35" fmla="*/ 0 w 1343596"/>
                  <a:gd name="connsiteY1-36" fmla="*/ 0 h 997566"/>
                  <a:gd name="connsiteX2-37" fmla="*/ 1343596 w 1343596"/>
                  <a:gd name="connsiteY2-38" fmla="*/ 266046 h 997566"/>
                  <a:gd name="connsiteX3-39" fmla="*/ 50863 w 1343596"/>
                  <a:gd name="connsiteY3-40" fmla="*/ 997566 h 997566"/>
                  <a:gd name="connsiteX0-41" fmla="*/ 355663 w 1648396"/>
                  <a:gd name="connsiteY0-42" fmla="*/ 974706 h 974706"/>
                  <a:gd name="connsiteX1-43" fmla="*/ 0 w 1648396"/>
                  <a:gd name="connsiteY1-44" fmla="*/ 0 h 974706"/>
                  <a:gd name="connsiteX2-45" fmla="*/ 1648396 w 1648396"/>
                  <a:gd name="connsiteY2-46" fmla="*/ 243186 h 974706"/>
                  <a:gd name="connsiteX3-47" fmla="*/ 355663 w 1648396"/>
                  <a:gd name="connsiteY3-48" fmla="*/ 974706 h 974706"/>
                  <a:gd name="connsiteX0-49" fmla="*/ 279463 w 1572196"/>
                  <a:gd name="connsiteY0-50" fmla="*/ 921366 h 921366"/>
                  <a:gd name="connsiteX1-51" fmla="*/ 0 w 1572196"/>
                  <a:gd name="connsiteY1-52" fmla="*/ 0 h 921366"/>
                  <a:gd name="connsiteX2-53" fmla="*/ 1572196 w 1572196"/>
                  <a:gd name="connsiteY2-54" fmla="*/ 189846 h 921366"/>
                  <a:gd name="connsiteX3-55" fmla="*/ 279463 w 1572196"/>
                  <a:gd name="connsiteY3-56" fmla="*/ 921366 h 921366"/>
                  <a:gd name="connsiteX0-57" fmla="*/ 279463 w 673036"/>
                  <a:gd name="connsiteY0-58" fmla="*/ 929640 h 929640"/>
                  <a:gd name="connsiteX1-59" fmla="*/ 0 w 673036"/>
                  <a:gd name="connsiteY1-60" fmla="*/ 8274 h 929640"/>
                  <a:gd name="connsiteX2-61" fmla="*/ 673036 w 673036"/>
                  <a:gd name="connsiteY2-62" fmla="*/ 0 h 929640"/>
                  <a:gd name="connsiteX3-63" fmla="*/ 279463 w 673036"/>
                  <a:gd name="connsiteY3-64" fmla="*/ 929640 h 929640"/>
                  <a:gd name="connsiteX0-65" fmla="*/ 1292923 w 1292923"/>
                  <a:gd name="connsiteY0-66" fmla="*/ 266700 h 266700"/>
                  <a:gd name="connsiteX1-67" fmla="*/ 0 w 1292923"/>
                  <a:gd name="connsiteY1-68" fmla="*/ 8274 h 266700"/>
                  <a:gd name="connsiteX2-69" fmla="*/ 673036 w 1292923"/>
                  <a:gd name="connsiteY2-70" fmla="*/ 0 h 266700"/>
                  <a:gd name="connsiteX3-71" fmla="*/ 1292923 w 1292923"/>
                  <a:gd name="connsiteY3-72" fmla="*/ 266700 h 266700"/>
                  <a:gd name="connsiteX0-73" fmla="*/ 1300543 w 1300543"/>
                  <a:gd name="connsiteY0-74" fmla="*/ 266700 h 266700"/>
                  <a:gd name="connsiteX1-75" fmla="*/ 0 w 1300543"/>
                  <a:gd name="connsiteY1-76" fmla="*/ 23514 h 266700"/>
                  <a:gd name="connsiteX2-77" fmla="*/ 680656 w 1300543"/>
                  <a:gd name="connsiteY2-78" fmla="*/ 0 h 266700"/>
                  <a:gd name="connsiteX3-79" fmla="*/ 1300543 w 1300543"/>
                  <a:gd name="connsiteY3-80" fmla="*/ 266700 h 2667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300543" h="266700">
                    <a:moveTo>
                      <a:pt x="1300543" y="266700"/>
                    </a:moveTo>
                    <a:lnTo>
                      <a:pt x="0" y="23514"/>
                    </a:lnTo>
                    <a:lnTo>
                      <a:pt x="680656" y="0"/>
                    </a:lnTo>
                    <a:lnTo>
                      <a:pt x="1300543" y="266700"/>
                    </a:lnTo>
                    <a:close/>
                  </a:path>
                </a:pathLst>
              </a:custGeom>
              <a:solidFill>
                <a:srgbClr val="01B1E2"/>
              </a:solidFill>
              <a:ln>
                <a:noFill/>
              </a:ln>
              <a:effectLst>
                <a:outerShdw blurRad="50800" dist="1016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sp>
        <p:nvSpPr>
          <p:cNvPr id="24582" name="矩形 47"/>
          <p:cNvSpPr>
            <a:spLocks noChangeArrowheads="1"/>
          </p:cNvSpPr>
          <p:nvPr/>
        </p:nvSpPr>
        <p:spPr bwMode="auto">
          <a:xfrm>
            <a:off x="556023" y="501651"/>
            <a:ext cx="2249090" cy="483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01C3E3"/>
                </a:solidFill>
                <a:latin typeface="微软雅黑" pitchFamily="34" charset="-122"/>
                <a:ea typeface="微软雅黑" pitchFamily="34" charset="-122"/>
              </a:rPr>
              <a:t>项目流程</a:t>
            </a:r>
          </a:p>
        </p:txBody>
      </p:sp>
      <p:sp>
        <p:nvSpPr>
          <p:cNvPr id="15" name="Oval 15"/>
          <p:cNvSpPr/>
          <p:nvPr/>
        </p:nvSpPr>
        <p:spPr>
          <a:xfrm>
            <a:off x="3544174" y="1531621"/>
            <a:ext cx="1078706" cy="1438275"/>
          </a:xfrm>
          <a:prstGeom prst="ellipse">
            <a:avLst/>
          </a:prstGeom>
          <a:noFill/>
          <a:ln w="38100" cmpd="sng">
            <a:solidFill>
              <a:srgbClr val="00AF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2400">
              <a:solidFill>
                <a:prstClr val="white"/>
              </a:solidFill>
            </a:endParaRPr>
          </a:p>
        </p:txBody>
      </p:sp>
      <p:sp>
        <p:nvSpPr>
          <p:cNvPr id="16" name="Oval 16"/>
          <p:cNvSpPr/>
          <p:nvPr/>
        </p:nvSpPr>
        <p:spPr>
          <a:xfrm>
            <a:off x="1620124" y="1531621"/>
            <a:ext cx="1078706" cy="1438275"/>
          </a:xfrm>
          <a:prstGeom prst="ellipse">
            <a:avLst/>
          </a:prstGeom>
          <a:noFill/>
          <a:ln w="38100" cmpd="sng">
            <a:solidFill>
              <a:srgbClr val="00AF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2400">
              <a:solidFill>
                <a:prstClr val="white"/>
              </a:solidFill>
            </a:endParaRPr>
          </a:p>
        </p:txBody>
      </p:sp>
      <p:sp>
        <p:nvSpPr>
          <p:cNvPr id="17" name="Oval 17"/>
          <p:cNvSpPr/>
          <p:nvPr/>
        </p:nvSpPr>
        <p:spPr>
          <a:xfrm>
            <a:off x="653337" y="3058795"/>
            <a:ext cx="1078706" cy="1438275"/>
          </a:xfrm>
          <a:prstGeom prst="ellipse">
            <a:avLst/>
          </a:prstGeom>
          <a:noFill/>
          <a:ln w="38100" cmpd="sng">
            <a:solidFill>
              <a:srgbClr val="04397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2400">
              <a:solidFill>
                <a:prstClr val="white"/>
              </a:solidFill>
            </a:endParaRPr>
          </a:p>
        </p:txBody>
      </p:sp>
      <p:sp>
        <p:nvSpPr>
          <p:cNvPr id="18" name="Oval 18"/>
          <p:cNvSpPr/>
          <p:nvPr/>
        </p:nvSpPr>
        <p:spPr>
          <a:xfrm>
            <a:off x="2564289" y="3058795"/>
            <a:ext cx="1078706" cy="1438275"/>
          </a:xfrm>
          <a:prstGeom prst="ellipse">
            <a:avLst/>
          </a:prstGeom>
          <a:noFill/>
          <a:ln w="38100" cmpd="sng">
            <a:solidFill>
              <a:srgbClr val="04397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2400">
              <a:solidFill>
                <a:prstClr val="white"/>
              </a:solidFill>
            </a:endParaRPr>
          </a:p>
        </p:txBody>
      </p:sp>
      <p:sp>
        <p:nvSpPr>
          <p:cNvPr id="19" name="Oval 19"/>
          <p:cNvSpPr/>
          <p:nvPr/>
        </p:nvSpPr>
        <p:spPr>
          <a:xfrm>
            <a:off x="7449424" y="1531621"/>
            <a:ext cx="1078706" cy="1438275"/>
          </a:xfrm>
          <a:prstGeom prst="ellipse">
            <a:avLst/>
          </a:prstGeom>
          <a:noFill/>
          <a:ln w="38100" cmpd="sng">
            <a:solidFill>
              <a:srgbClr val="00AF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2400">
              <a:solidFill>
                <a:prstClr val="white"/>
              </a:solidFill>
            </a:endParaRPr>
          </a:p>
        </p:txBody>
      </p:sp>
      <p:sp>
        <p:nvSpPr>
          <p:cNvPr id="20" name="Oval 20"/>
          <p:cNvSpPr/>
          <p:nvPr/>
        </p:nvSpPr>
        <p:spPr>
          <a:xfrm>
            <a:off x="4507389" y="3058795"/>
            <a:ext cx="1078706" cy="1438275"/>
          </a:xfrm>
          <a:prstGeom prst="ellipse">
            <a:avLst/>
          </a:prstGeom>
          <a:noFill/>
          <a:ln w="38100" cmpd="sng">
            <a:solidFill>
              <a:srgbClr val="04397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2400">
              <a:solidFill>
                <a:prstClr val="white"/>
              </a:solidFill>
            </a:endParaRPr>
          </a:p>
        </p:txBody>
      </p:sp>
      <p:sp>
        <p:nvSpPr>
          <p:cNvPr id="21" name="Oval 21"/>
          <p:cNvSpPr/>
          <p:nvPr/>
        </p:nvSpPr>
        <p:spPr>
          <a:xfrm>
            <a:off x="6482637" y="3049271"/>
            <a:ext cx="1078706" cy="1438275"/>
          </a:xfrm>
          <a:prstGeom prst="ellipse">
            <a:avLst/>
          </a:prstGeom>
          <a:noFill/>
          <a:ln w="38100" cmpd="sng">
            <a:solidFill>
              <a:srgbClr val="04397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2400">
              <a:solidFill>
                <a:prstClr val="white"/>
              </a:solidFill>
            </a:endParaRPr>
          </a:p>
        </p:txBody>
      </p:sp>
      <p:sp>
        <p:nvSpPr>
          <p:cNvPr id="22" name="Oval 22"/>
          <p:cNvSpPr/>
          <p:nvPr/>
        </p:nvSpPr>
        <p:spPr>
          <a:xfrm>
            <a:off x="5500370" y="1531621"/>
            <a:ext cx="1077516" cy="1438275"/>
          </a:xfrm>
          <a:prstGeom prst="ellipse">
            <a:avLst/>
          </a:prstGeom>
          <a:noFill/>
          <a:ln w="38100" cmpd="sng">
            <a:solidFill>
              <a:srgbClr val="00AF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2400">
              <a:solidFill>
                <a:prstClr val="white"/>
              </a:solidFill>
            </a:endParaRPr>
          </a:p>
        </p:txBody>
      </p:sp>
      <p:sp>
        <p:nvSpPr>
          <p:cNvPr id="24591" name="Freeform 5"/>
          <p:cNvSpPr>
            <a:spLocks noEditPoints="1"/>
          </p:cNvSpPr>
          <p:nvPr/>
        </p:nvSpPr>
        <p:spPr bwMode="auto">
          <a:xfrm>
            <a:off x="3840639" y="1928495"/>
            <a:ext cx="486966" cy="457200"/>
          </a:xfrm>
          <a:custGeom>
            <a:avLst/>
            <a:gdLst>
              <a:gd name="T0" fmla="*/ 1915473720 w 219"/>
              <a:gd name="T1" fmla="*/ 1033693574 h 154"/>
              <a:gd name="T2" fmla="*/ 1924261344 w 219"/>
              <a:gd name="T3" fmla="*/ 1042528816 h 154"/>
              <a:gd name="T4" fmla="*/ 1915473720 w 219"/>
              <a:gd name="T5" fmla="*/ 1051364057 h 154"/>
              <a:gd name="T6" fmla="*/ 1528865705 w 219"/>
              <a:gd name="T7" fmla="*/ 1351753364 h 154"/>
              <a:gd name="T8" fmla="*/ 1511293422 w 219"/>
              <a:gd name="T9" fmla="*/ 1351753364 h 154"/>
              <a:gd name="T10" fmla="*/ 1502505798 w 219"/>
              <a:gd name="T11" fmla="*/ 1334082881 h 154"/>
              <a:gd name="T12" fmla="*/ 1572797895 w 219"/>
              <a:gd name="T13" fmla="*/ 1175054470 h 154"/>
              <a:gd name="T14" fmla="*/ 992882908 w 219"/>
              <a:gd name="T15" fmla="*/ 936508886 h 154"/>
              <a:gd name="T16" fmla="*/ 1107110160 w 219"/>
              <a:gd name="T17" fmla="*/ 786312748 h 154"/>
              <a:gd name="T18" fmla="*/ 1151042350 w 219"/>
              <a:gd name="T19" fmla="*/ 724469026 h 154"/>
              <a:gd name="T20" fmla="*/ 1572797895 w 219"/>
              <a:gd name="T21" fmla="*/ 910003161 h 154"/>
              <a:gd name="T22" fmla="*/ 1502505798 w 219"/>
              <a:gd name="T23" fmla="*/ 750974751 h 154"/>
              <a:gd name="T24" fmla="*/ 1511293422 w 219"/>
              <a:gd name="T25" fmla="*/ 733304268 h 154"/>
              <a:gd name="T26" fmla="*/ 1520078081 w 219"/>
              <a:gd name="T27" fmla="*/ 724469026 h 154"/>
              <a:gd name="T28" fmla="*/ 1528865705 w 219"/>
              <a:gd name="T29" fmla="*/ 733304268 h 154"/>
              <a:gd name="T30" fmla="*/ 1915473720 w 219"/>
              <a:gd name="T31" fmla="*/ 1033693574 h 154"/>
              <a:gd name="T32" fmla="*/ 395395639 w 219"/>
              <a:gd name="T33" fmla="*/ 627284338 h 154"/>
              <a:gd name="T34" fmla="*/ 404183262 w 219"/>
              <a:gd name="T35" fmla="*/ 627284338 h 154"/>
              <a:gd name="T36" fmla="*/ 412967921 w 219"/>
              <a:gd name="T37" fmla="*/ 627284338 h 154"/>
              <a:gd name="T38" fmla="*/ 412967921 w 219"/>
              <a:gd name="T39" fmla="*/ 609613855 h 154"/>
              <a:gd name="T40" fmla="*/ 351463449 w 219"/>
              <a:gd name="T41" fmla="*/ 441750203 h 154"/>
              <a:gd name="T42" fmla="*/ 764431370 w 219"/>
              <a:gd name="T43" fmla="*/ 636119579 h 154"/>
              <a:gd name="T44" fmla="*/ 817151184 w 219"/>
              <a:gd name="T45" fmla="*/ 574275857 h 154"/>
              <a:gd name="T46" fmla="*/ 931378435 w 219"/>
              <a:gd name="T47" fmla="*/ 432914961 h 154"/>
              <a:gd name="T48" fmla="*/ 351463449 w 219"/>
              <a:gd name="T49" fmla="*/ 185534135 h 154"/>
              <a:gd name="T50" fmla="*/ 412967921 w 219"/>
              <a:gd name="T51" fmla="*/ 17670483 h 154"/>
              <a:gd name="T52" fmla="*/ 412967921 w 219"/>
              <a:gd name="T53" fmla="*/ 0 h 154"/>
              <a:gd name="T54" fmla="*/ 395395639 w 219"/>
              <a:gd name="T55" fmla="*/ 0 h 154"/>
              <a:gd name="T56" fmla="*/ 0 w 219"/>
              <a:gd name="T57" fmla="*/ 300389306 h 154"/>
              <a:gd name="T58" fmla="*/ 0 w 219"/>
              <a:gd name="T59" fmla="*/ 309224548 h 154"/>
              <a:gd name="T60" fmla="*/ 0 w 219"/>
              <a:gd name="T61" fmla="*/ 326895031 h 154"/>
              <a:gd name="T62" fmla="*/ 395395639 w 219"/>
              <a:gd name="T63" fmla="*/ 627284338 h 154"/>
              <a:gd name="T64" fmla="*/ 1063175005 w 219"/>
              <a:gd name="T65" fmla="*/ 759809992 h 154"/>
              <a:gd name="T66" fmla="*/ 1572797895 w 219"/>
              <a:gd name="T67" fmla="*/ 441750203 h 154"/>
              <a:gd name="T68" fmla="*/ 1502505798 w 219"/>
              <a:gd name="T69" fmla="*/ 609613855 h 154"/>
              <a:gd name="T70" fmla="*/ 1511293422 w 219"/>
              <a:gd name="T71" fmla="*/ 627284338 h 154"/>
              <a:gd name="T72" fmla="*/ 1520078081 w 219"/>
              <a:gd name="T73" fmla="*/ 627284338 h 154"/>
              <a:gd name="T74" fmla="*/ 1528865705 w 219"/>
              <a:gd name="T75" fmla="*/ 627284338 h 154"/>
              <a:gd name="T76" fmla="*/ 1915473720 w 219"/>
              <a:gd name="T77" fmla="*/ 326895031 h 154"/>
              <a:gd name="T78" fmla="*/ 1924261344 w 219"/>
              <a:gd name="T79" fmla="*/ 309224548 h 154"/>
              <a:gd name="T80" fmla="*/ 1915473720 w 219"/>
              <a:gd name="T81" fmla="*/ 300389306 h 154"/>
              <a:gd name="T82" fmla="*/ 1528865705 w 219"/>
              <a:gd name="T83" fmla="*/ 0 h 154"/>
              <a:gd name="T84" fmla="*/ 1511293422 w 219"/>
              <a:gd name="T85" fmla="*/ 0 h 154"/>
              <a:gd name="T86" fmla="*/ 1502505798 w 219"/>
              <a:gd name="T87" fmla="*/ 17670483 h 154"/>
              <a:gd name="T88" fmla="*/ 1572797895 w 219"/>
              <a:gd name="T89" fmla="*/ 185534135 h 154"/>
              <a:gd name="T90" fmla="*/ 852298715 w 219"/>
              <a:gd name="T91" fmla="*/ 609613855 h 154"/>
              <a:gd name="T92" fmla="*/ 351463449 w 219"/>
              <a:gd name="T93" fmla="*/ 910003161 h 154"/>
              <a:gd name="T94" fmla="*/ 412967921 w 219"/>
              <a:gd name="T95" fmla="*/ 750974751 h 154"/>
              <a:gd name="T96" fmla="*/ 412967921 w 219"/>
              <a:gd name="T97" fmla="*/ 733304268 h 154"/>
              <a:gd name="T98" fmla="*/ 404183262 w 219"/>
              <a:gd name="T99" fmla="*/ 724469026 h 154"/>
              <a:gd name="T100" fmla="*/ 395395639 w 219"/>
              <a:gd name="T101" fmla="*/ 733304268 h 154"/>
              <a:gd name="T102" fmla="*/ 0 w 219"/>
              <a:gd name="T103" fmla="*/ 1033693574 h 154"/>
              <a:gd name="T104" fmla="*/ 0 w 219"/>
              <a:gd name="T105" fmla="*/ 1042528816 h 154"/>
              <a:gd name="T106" fmla="*/ 0 w 219"/>
              <a:gd name="T107" fmla="*/ 1051364057 h 154"/>
              <a:gd name="T108" fmla="*/ 395395639 w 219"/>
              <a:gd name="T109" fmla="*/ 1351753364 h 154"/>
              <a:gd name="T110" fmla="*/ 412967921 w 219"/>
              <a:gd name="T111" fmla="*/ 1351753364 h 154"/>
              <a:gd name="T112" fmla="*/ 412967921 w 219"/>
              <a:gd name="T113" fmla="*/ 1334082881 h 154"/>
              <a:gd name="T114" fmla="*/ 351463449 w 219"/>
              <a:gd name="T115" fmla="*/ 1175054470 h 154"/>
              <a:gd name="T116" fmla="*/ 1063175005 w 219"/>
              <a:gd name="T117" fmla="*/ 759809992 h 15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19" h="154">
                <a:moveTo>
                  <a:pt x="218" y="117"/>
                </a:moveTo>
                <a:cubicBezTo>
                  <a:pt x="219" y="117"/>
                  <a:pt x="219" y="117"/>
                  <a:pt x="219" y="118"/>
                </a:cubicBezTo>
                <a:cubicBezTo>
                  <a:pt x="219" y="119"/>
                  <a:pt x="219" y="119"/>
                  <a:pt x="218" y="119"/>
                </a:cubicBezTo>
                <a:cubicBezTo>
                  <a:pt x="174" y="153"/>
                  <a:pt x="174" y="153"/>
                  <a:pt x="174" y="153"/>
                </a:cubicBezTo>
                <a:cubicBezTo>
                  <a:pt x="174" y="154"/>
                  <a:pt x="173" y="154"/>
                  <a:pt x="172" y="153"/>
                </a:cubicBezTo>
                <a:cubicBezTo>
                  <a:pt x="171" y="153"/>
                  <a:pt x="171" y="152"/>
                  <a:pt x="171" y="151"/>
                </a:cubicBezTo>
                <a:cubicBezTo>
                  <a:pt x="179" y="133"/>
                  <a:pt x="179" y="133"/>
                  <a:pt x="179" y="133"/>
                </a:cubicBezTo>
                <a:cubicBezTo>
                  <a:pt x="145" y="131"/>
                  <a:pt x="126" y="119"/>
                  <a:pt x="113" y="106"/>
                </a:cubicBezTo>
                <a:cubicBezTo>
                  <a:pt x="118" y="100"/>
                  <a:pt x="122" y="94"/>
                  <a:pt x="126" y="89"/>
                </a:cubicBezTo>
                <a:cubicBezTo>
                  <a:pt x="128" y="86"/>
                  <a:pt x="130" y="84"/>
                  <a:pt x="131" y="82"/>
                </a:cubicBezTo>
                <a:cubicBezTo>
                  <a:pt x="141" y="93"/>
                  <a:pt x="154" y="102"/>
                  <a:pt x="179" y="103"/>
                </a:cubicBezTo>
                <a:cubicBezTo>
                  <a:pt x="171" y="85"/>
                  <a:pt x="171" y="85"/>
                  <a:pt x="171" y="85"/>
                </a:cubicBezTo>
                <a:cubicBezTo>
                  <a:pt x="171" y="84"/>
                  <a:pt x="171" y="83"/>
                  <a:pt x="172" y="83"/>
                </a:cubicBezTo>
                <a:cubicBezTo>
                  <a:pt x="172" y="82"/>
                  <a:pt x="173" y="82"/>
                  <a:pt x="173" y="82"/>
                </a:cubicBezTo>
                <a:cubicBezTo>
                  <a:pt x="173" y="82"/>
                  <a:pt x="174" y="82"/>
                  <a:pt x="174" y="83"/>
                </a:cubicBezTo>
                <a:lnTo>
                  <a:pt x="218" y="117"/>
                </a:lnTo>
                <a:close/>
                <a:moveTo>
                  <a:pt x="45" y="71"/>
                </a:moveTo>
                <a:cubicBezTo>
                  <a:pt x="45" y="71"/>
                  <a:pt x="45" y="71"/>
                  <a:pt x="46" y="71"/>
                </a:cubicBezTo>
                <a:cubicBezTo>
                  <a:pt x="46" y="71"/>
                  <a:pt x="46" y="71"/>
                  <a:pt x="47" y="71"/>
                </a:cubicBezTo>
                <a:cubicBezTo>
                  <a:pt x="47" y="70"/>
                  <a:pt x="48" y="69"/>
                  <a:pt x="47" y="69"/>
                </a:cubicBezTo>
                <a:cubicBezTo>
                  <a:pt x="40" y="50"/>
                  <a:pt x="40" y="50"/>
                  <a:pt x="40" y="50"/>
                </a:cubicBezTo>
                <a:cubicBezTo>
                  <a:pt x="65" y="52"/>
                  <a:pt x="77" y="61"/>
                  <a:pt x="87" y="72"/>
                </a:cubicBezTo>
                <a:cubicBezTo>
                  <a:pt x="89" y="70"/>
                  <a:pt x="91" y="68"/>
                  <a:pt x="93" y="65"/>
                </a:cubicBezTo>
                <a:cubicBezTo>
                  <a:pt x="96" y="60"/>
                  <a:pt x="101" y="54"/>
                  <a:pt x="106" y="49"/>
                </a:cubicBezTo>
                <a:cubicBezTo>
                  <a:pt x="92" y="35"/>
                  <a:pt x="73" y="23"/>
                  <a:pt x="40" y="21"/>
                </a:cubicBezTo>
                <a:cubicBezTo>
                  <a:pt x="47" y="2"/>
                  <a:pt x="47" y="2"/>
                  <a:pt x="47" y="2"/>
                </a:cubicBezTo>
                <a:cubicBezTo>
                  <a:pt x="48" y="1"/>
                  <a:pt x="47" y="1"/>
                  <a:pt x="47" y="0"/>
                </a:cubicBezTo>
                <a:cubicBezTo>
                  <a:pt x="46" y="0"/>
                  <a:pt x="45" y="0"/>
                  <a:pt x="45" y="0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4"/>
                  <a:pt x="0" y="35"/>
                  <a:pt x="0" y="35"/>
                </a:cubicBezTo>
                <a:cubicBezTo>
                  <a:pt x="0" y="36"/>
                  <a:pt x="0" y="36"/>
                  <a:pt x="0" y="37"/>
                </a:cubicBezTo>
                <a:lnTo>
                  <a:pt x="45" y="71"/>
                </a:lnTo>
                <a:close/>
                <a:moveTo>
                  <a:pt x="121" y="86"/>
                </a:moveTo>
                <a:cubicBezTo>
                  <a:pt x="134" y="67"/>
                  <a:pt x="145" y="53"/>
                  <a:pt x="179" y="50"/>
                </a:cubicBezTo>
                <a:cubicBezTo>
                  <a:pt x="171" y="69"/>
                  <a:pt x="171" y="69"/>
                  <a:pt x="171" y="69"/>
                </a:cubicBezTo>
                <a:cubicBezTo>
                  <a:pt x="171" y="69"/>
                  <a:pt x="171" y="70"/>
                  <a:pt x="172" y="71"/>
                </a:cubicBezTo>
                <a:cubicBezTo>
                  <a:pt x="172" y="71"/>
                  <a:pt x="173" y="71"/>
                  <a:pt x="173" y="71"/>
                </a:cubicBezTo>
                <a:cubicBezTo>
                  <a:pt x="173" y="71"/>
                  <a:pt x="174" y="71"/>
                  <a:pt x="174" y="71"/>
                </a:cubicBezTo>
                <a:cubicBezTo>
                  <a:pt x="218" y="37"/>
                  <a:pt x="218" y="37"/>
                  <a:pt x="218" y="37"/>
                </a:cubicBezTo>
                <a:cubicBezTo>
                  <a:pt x="219" y="36"/>
                  <a:pt x="219" y="36"/>
                  <a:pt x="219" y="35"/>
                </a:cubicBezTo>
                <a:cubicBezTo>
                  <a:pt x="219" y="35"/>
                  <a:pt x="219" y="34"/>
                  <a:pt x="218" y="34"/>
                </a:cubicBezTo>
                <a:cubicBezTo>
                  <a:pt x="174" y="0"/>
                  <a:pt x="174" y="0"/>
                  <a:pt x="174" y="0"/>
                </a:cubicBezTo>
                <a:cubicBezTo>
                  <a:pt x="174" y="0"/>
                  <a:pt x="173" y="0"/>
                  <a:pt x="172" y="0"/>
                </a:cubicBezTo>
                <a:cubicBezTo>
                  <a:pt x="171" y="1"/>
                  <a:pt x="171" y="1"/>
                  <a:pt x="171" y="2"/>
                </a:cubicBezTo>
                <a:cubicBezTo>
                  <a:pt x="179" y="21"/>
                  <a:pt x="179" y="21"/>
                  <a:pt x="179" y="21"/>
                </a:cubicBezTo>
                <a:cubicBezTo>
                  <a:pt x="130" y="23"/>
                  <a:pt x="112" y="48"/>
                  <a:pt x="97" y="69"/>
                </a:cubicBezTo>
                <a:cubicBezTo>
                  <a:pt x="84" y="87"/>
                  <a:pt x="74" y="101"/>
                  <a:pt x="40" y="103"/>
                </a:cubicBezTo>
                <a:cubicBezTo>
                  <a:pt x="47" y="85"/>
                  <a:pt x="47" y="85"/>
                  <a:pt x="47" y="85"/>
                </a:cubicBezTo>
                <a:cubicBezTo>
                  <a:pt x="48" y="84"/>
                  <a:pt x="47" y="83"/>
                  <a:pt x="47" y="83"/>
                </a:cubicBezTo>
                <a:cubicBezTo>
                  <a:pt x="46" y="82"/>
                  <a:pt x="46" y="82"/>
                  <a:pt x="46" y="82"/>
                </a:cubicBezTo>
                <a:cubicBezTo>
                  <a:pt x="45" y="82"/>
                  <a:pt x="45" y="82"/>
                  <a:pt x="45" y="83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117"/>
                  <a:pt x="0" y="117"/>
                  <a:pt x="0" y="118"/>
                </a:cubicBezTo>
                <a:cubicBezTo>
                  <a:pt x="0" y="119"/>
                  <a:pt x="0" y="119"/>
                  <a:pt x="0" y="119"/>
                </a:cubicBezTo>
                <a:cubicBezTo>
                  <a:pt x="45" y="153"/>
                  <a:pt x="45" y="153"/>
                  <a:pt x="45" y="153"/>
                </a:cubicBezTo>
                <a:cubicBezTo>
                  <a:pt x="45" y="154"/>
                  <a:pt x="46" y="154"/>
                  <a:pt x="47" y="153"/>
                </a:cubicBezTo>
                <a:cubicBezTo>
                  <a:pt x="47" y="153"/>
                  <a:pt x="48" y="152"/>
                  <a:pt x="47" y="151"/>
                </a:cubicBezTo>
                <a:cubicBezTo>
                  <a:pt x="40" y="133"/>
                  <a:pt x="40" y="133"/>
                  <a:pt x="40" y="133"/>
                </a:cubicBezTo>
                <a:cubicBezTo>
                  <a:pt x="89" y="131"/>
                  <a:pt x="107" y="106"/>
                  <a:pt x="121" y="86"/>
                </a:cubicBezTo>
              </a:path>
            </a:pathLst>
          </a:custGeom>
          <a:solidFill>
            <a:srgbClr val="00AFF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920" tIns="60960" rIns="121920" bIns="60960"/>
          <a:lstStyle/>
          <a:p>
            <a:endParaRPr lang="zh-CN" altLang="en-US"/>
          </a:p>
        </p:txBody>
      </p:sp>
      <p:sp>
        <p:nvSpPr>
          <p:cNvPr id="24592" name="TextBox 24"/>
          <p:cNvSpPr txBox="1">
            <a:spLocks noChangeArrowheads="1"/>
          </p:cNvSpPr>
          <p:nvPr/>
        </p:nvSpPr>
        <p:spPr bwMode="auto">
          <a:xfrm>
            <a:off x="3733166" y="2553971"/>
            <a:ext cx="879872" cy="28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2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任务分配</a:t>
            </a:r>
          </a:p>
        </p:txBody>
      </p:sp>
      <p:sp>
        <p:nvSpPr>
          <p:cNvPr id="24593" name="TextBox 25"/>
          <p:cNvSpPr txBox="1">
            <a:spLocks noChangeArrowheads="1"/>
          </p:cNvSpPr>
          <p:nvPr/>
        </p:nvSpPr>
        <p:spPr bwMode="auto">
          <a:xfrm>
            <a:off x="1805543" y="2553971"/>
            <a:ext cx="881063" cy="28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2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小组讨论</a:t>
            </a:r>
          </a:p>
        </p:txBody>
      </p:sp>
      <p:sp>
        <p:nvSpPr>
          <p:cNvPr id="24594" name="TextBox 26"/>
          <p:cNvSpPr txBox="1">
            <a:spLocks noChangeArrowheads="1"/>
          </p:cNvSpPr>
          <p:nvPr/>
        </p:nvSpPr>
        <p:spPr bwMode="auto">
          <a:xfrm>
            <a:off x="850662" y="4066858"/>
            <a:ext cx="881063" cy="28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2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需求分析</a:t>
            </a:r>
          </a:p>
        </p:txBody>
      </p:sp>
      <p:sp>
        <p:nvSpPr>
          <p:cNvPr id="24595" name="TextBox 27"/>
          <p:cNvSpPr txBox="1">
            <a:spLocks noChangeArrowheads="1"/>
          </p:cNvSpPr>
          <p:nvPr/>
        </p:nvSpPr>
        <p:spPr bwMode="auto">
          <a:xfrm>
            <a:off x="2761615" y="4066858"/>
            <a:ext cx="881063" cy="28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2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确定主题</a:t>
            </a:r>
          </a:p>
        </p:txBody>
      </p:sp>
      <p:sp>
        <p:nvSpPr>
          <p:cNvPr id="24596" name="TextBox 29"/>
          <p:cNvSpPr txBox="1">
            <a:spLocks noChangeArrowheads="1"/>
          </p:cNvSpPr>
          <p:nvPr/>
        </p:nvSpPr>
        <p:spPr bwMode="auto">
          <a:xfrm>
            <a:off x="7637225" y="2544763"/>
            <a:ext cx="881063" cy="28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2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成果展示</a:t>
            </a:r>
          </a:p>
        </p:txBody>
      </p:sp>
      <p:sp>
        <p:nvSpPr>
          <p:cNvPr id="24597" name="TextBox 30"/>
          <p:cNvSpPr txBox="1">
            <a:spLocks noChangeArrowheads="1"/>
          </p:cNvSpPr>
          <p:nvPr/>
        </p:nvSpPr>
        <p:spPr bwMode="auto">
          <a:xfrm>
            <a:off x="4702334" y="4059239"/>
            <a:ext cx="881063" cy="28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2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页面编写</a:t>
            </a:r>
          </a:p>
        </p:txBody>
      </p:sp>
      <p:sp>
        <p:nvSpPr>
          <p:cNvPr id="24598" name="TextBox 31"/>
          <p:cNvSpPr txBox="1">
            <a:spLocks noChangeArrowheads="1"/>
          </p:cNvSpPr>
          <p:nvPr/>
        </p:nvSpPr>
        <p:spPr bwMode="auto">
          <a:xfrm>
            <a:off x="6679962" y="4049714"/>
            <a:ext cx="881063" cy="28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2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查漏补缺</a:t>
            </a:r>
          </a:p>
        </p:txBody>
      </p:sp>
      <p:sp>
        <p:nvSpPr>
          <p:cNvPr id="24599" name="TextBox 32"/>
          <p:cNvSpPr txBox="1">
            <a:spLocks noChangeArrowheads="1"/>
          </p:cNvSpPr>
          <p:nvPr/>
        </p:nvSpPr>
        <p:spPr bwMode="auto">
          <a:xfrm>
            <a:off x="5688172" y="2544763"/>
            <a:ext cx="879872" cy="28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2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整合拼接</a:t>
            </a:r>
          </a:p>
        </p:txBody>
      </p:sp>
      <p:grpSp>
        <p:nvGrpSpPr>
          <p:cNvPr id="6" name="Group 33"/>
          <p:cNvGrpSpPr/>
          <p:nvPr/>
        </p:nvGrpSpPr>
        <p:grpSpPr>
          <a:xfrm>
            <a:off x="1938896" y="1830267"/>
            <a:ext cx="531133" cy="586803"/>
            <a:chOff x="6350" y="0"/>
            <a:chExt cx="733775" cy="608013"/>
          </a:xfrm>
          <a:solidFill>
            <a:srgbClr val="00AFF0"/>
          </a:solidFill>
        </p:grpSpPr>
        <p:sp>
          <p:nvSpPr>
            <p:cNvPr id="35" name="Freeform 9"/>
            <p:cNvSpPr/>
            <p:nvPr/>
          </p:nvSpPr>
          <p:spPr bwMode="auto">
            <a:xfrm>
              <a:off x="132112" y="309563"/>
              <a:ext cx="307975" cy="290513"/>
            </a:xfrm>
            <a:custGeom>
              <a:avLst/>
              <a:gdLst>
                <a:gd name="T0" fmla="*/ 194 w 194"/>
                <a:gd name="T1" fmla="*/ 0 h 183"/>
                <a:gd name="T2" fmla="*/ 0 w 194"/>
                <a:gd name="T3" fmla="*/ 0 h 183"/>
                <a:gd name="T4" fmla="*/ 0 w 194"/>
                <a:gd name="T5" fmla="*/ 31 h 183"/>
                <a:gd name="T6" fmla="*/ 19 w 194"/>
                <a:gd name="T7" fmla="*/ 31 h 183"/>
                <a:gd name="T8" fmla="*/ 19 w 194"/>
                <a:gd name="T9" fmla="*/ 183 h 183"/>
                <a:gd name="T10" fmla="*/ 161 w 194"/>
                <a:gd name="T11" fmla="*/ 183 h 183"/>
                <a:gd name="T12" fmla="*/ 161 w 194"/>
                <a:gd name="T13" fmla="*/ 31 h 183"/>
                <a:gd name="T14" fmla="*/ 194 w 194"/>
                <a:gd name="T15" fmla="*/ 31 h 183"/>
                <a:gd name="T16" fmla="*/ 194 w 194"/>
                <a:gd name="T17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83">
                  <a:moveTo>
                    <a:pt x="194" y="0"/>
                  </a:moveTo>
                  <a:lnTo>
                    <a:pt x="0" y="0"/>
                  </a:lnTo>
                  <a:lnTo>
                    <a:pt x="0" y="31"/>
                  </a:lnTo>
                  <a:lnTo>
                    <a:pt x="19" y="31"/>
                  </a:lnTo>
                  <a:lnTo>
                    <a:pt x="19" y="183"/>
                  </a:lnTo>
                  <a:lnTo>
                    <a:pt x="161" y="183"/>
                  </a:lnTo>
                  <a:lnTo>
                    <a:pt x="161" y="31"/>
                  </a:lnTo>
                  <a:lnTo>
                    <a:pt x="194" y="31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40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7" name="Oval 10"/>
            <p:cNvSpPr>
              <a:spLocks noChangeArrowheads="1"/>
            </p:cNvSpPr>
            <p:nvPr/>
          </p:nvSpPr>
          <p:spPr bwMode="auto">
            <a:xfrm>
              <a:off x="44450" y="0"/>
              <a:ext cx="111125" cy="1079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40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Freeform 11"/>
            <p:cNvSpPr/>
            <p:nvPr/>
          </p:nvSpPr>
          <p:spPr bwMode="auto">
            <a:xfrm>
              <a:off x="535337" y="252413"/>
              <a:ext cx="204788" cy="352425"/>
            </a:xfrm>
            <a:custGeom>
              <a:avLst/>
              <a:gdLst>
                <a:gd name="T0" fmla="*/ 50 w 54"/>
                <a:gd name="T1" fmla="*/ 0 h 92"/>
                <a:gd name="T2" fmla="*/ 49 w 54"/>
                <a:gd name="T3" fmla="*/ 1 h 92"/>
                <a:gd name="T4" fmla="*/ 29 w 54"/>
                <a:gd name="T5" fmla="*/ 47 h 92"/>
                <a:gd name="T6" fmla="*/ 25 w 54"/>
                <a:gd name="T7" fmla="*/ 47 h 92"/>
                <a:gd name="T8" fmla="*/ 1 w 54"/>
                <a:gd name="T9" fmla="*/ 56 h 92"/>
                <a:gd name="T10" fmla="*/ 0 w 54"/>
                <a:gd name="T11" fmla="*/ 57 h 92"/>
                <a:gd name="T12" fmla="*/ 3 w 54"/>
                <a:gd name="T13" fmla="*/ 61 h 92"/>
                <a:gd name="T14" fmla="*/ 4 w 54"/>
                <a:gd name="T15" fmla="*/ 61 h 92"/>
                <a:gd name="T16" fmla="*/ 17 w 54"/>
                <a:gd name="T17" fmla="*/ 54 h 92"/>
                <a:gd name="T18" fmla="*/ 17 w 54"/>
                <a:gd name="T19" fmla="*/ 81 h 92"/>
                <a:gd name="T20" fmla="*/ 9 w 54"/>
                <a:gd name="T21" fmla="*/ 85 h 92"/>
                <a:gd name="T22" fmla="*/ 11 w 54"/>
                <a:gd name="T23" fmla="*/ 90 h 92"/>
                <a:gd name="T24" fmla="*/ 19 w 54"/>
                <a:gd name="T25" fmla="*/ 86 h 92"/>
                <a:gd name="T26" fmla="*/ 27 w 54"/>
                <a:gd name="T27" fmla="*/ 92 h 92"/>
                <a:gd name="T28" fmla="*/ 30 w 54"/>
                <a:gd name="T29" fmla="*/ 87 h 92"/>
                <a:gd name="T30" fmla="*/ 22 w 54"/>
                <a:gd name="T31" fmla="*/ 81 h 92"/>
                <a:gd name="T32" fmla="*/ 22 w 54"/>
                <a:gd name="T33" fmla="*/ 53 h 92"/>
                <a:gd name="T34" fmla="*/ 25 w 54"/>
                <a:gd name="T35" fmla="*/ 52 h 92"/>
                <a:gd name="T36" fmla="*/ 30 w 54"/>
                <a:gd name="T37" fmla="*/ 53 h 92"/>
                <a:gd name="T38" fmla="*/ 32 w 54"/>
                <a:gd name="T39" fmla="*/ 54 h 92"/>
                <a:gd name="T40" fmla="*/ 33 w 54"/>
                <a:gd name="T41" fmla="*/ 51 h 92"/>
                <a:gd name="T42" fmla="*/ 53 w 54"/>
                <a:gd name="T43" fmla="*/ 5 h 92"/>
                <a:gd name="T44" fmla="*/ 54 w 54"/>
                <a:gd name="T45" fmla="*/ 5 h 92"/>
                <a:gd name="T46" fmla="*/ 50 w 54"/>
                <a:gd name="T4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4" h="92">
                  <a:moveTo>
                    <a:pt x="50" y="0"/>
                  </a:moveTo>
                  <a:cubicBezTo>
                    <a:pt x="49" y="1"/>
                    <a:pt x="49" y="1"/>
                    <a:pt x="49" y="1"/>
                  </a:cubicBezTo>
                  <a:cubicBezTo>
                    <a:pt x="41" y="8"/>
                    <a:pt x="32" y="37"/>
                    <a:pt x="29" y="47"/>
                  </a:cubicBezTo>
                  <a:cubicBezTo>
                    <a:pt x="27" y="47"/>
                    <a:pt x="26" y="47"/>
                    <a:pt x="25" y="47"/>
                  </a:cubicBezTo>
                  <a:cubicBezTo>
                    <a:pt x="13" y="47"/>
                    <a:pt x="1" y="56"/>
                    <a:pt x="1" y="56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4" y="61"/>
                    <a:pt x="10" y="56"/>
                    <a:pt x="17" y="54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11" y="90"/>
                    <a:pt x="11" y="90"/>
                    <a:pt x="11" y="90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27" y="92"/>
                    <a:pt x="27" y="92"/>
                    <a:pt x="27" y="92"/>
                  </a:cubicBezTo>
                  <a:cubicBezTo>
                    <a:pt x="30" y="87"/>
                    <a:pt x="30" y="87"/>
                    <a:pt x="30" y="87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3" y="53"/>
                    <a:pt x="24" y="52"/>
                    <a:pt x="25" y="52"/>
                  </a:cubicBezTo>
                  <a:cubicBezTo>
                    <a:pt x="27" y="52"/>
                    <a:pt x="28" y="53"/>
                    <a:pt x="30" y="53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7" y="36"/>
                    <a:pt x="47" y="11"/>
                    <a:pt x="53" y="5"/>
                  </a:cubicBezTo>
                  <a:cubicBezTo>
                    <a:pt x="54" y="5"/>
                    <a:pt x="54" y="5"/>
                    <a:pt x="54" y="5"/>
                  </a:cubicBez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40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1" name="Freeform 12"/>
            <p:cNvSpPr/>
            <p:nvPr/>
          </p:nvSpPr>
          <p:spPr bwMode="auto">
            <a:xfrm>
              <a:off x="6350" y="114300"/>
              <a:ext cx="244475" cy="485775"/>
            </a:xfrm>
            <a:custGeom>
              <a:avLst/>
              <a:gdLst>
                <a:gd name="T0" fmla="*/ 48 w 64"/>
                <a:gd name="T1" fmla="*/ 27 h 127"/>
                <a:gd name="T2" fmla="*/ 28 w 64"/>
                <a:gd name="T3" fmla="*/ 28 h 127"/>
                <a:gd name="T4" fmla="*/ 30 w 64"/>
                <a:gd name="T5" fmla="*/ 18 h 127"/>
                <a:gd name="T6" fmla="*/ 19 w 64"/>
                <a:gd name="T7" fmla="*/ 1 h 127"/>
                <a:gd name="T8" fmla="*/ 7 w 64"/>
                <a:gd name="T9" fmla="*/ 4 h 127"/>
                <a:gd name="T10" fmla="*/ 5 w 64"/>
                <a:gd name="T11" fmla="*/ 5 h 127"/>
                <a:gd name="T12" fmla="*/ 0 w 64"/>
                <a:gd name="T13" fmla="*/ 35 h 127"/>
                <a:gd name="T14" fmla="*/ 6 w 64"/>
                <a:gd name="T15" fmla="*/ 74 h 127"/>
                <a:gd name="T16" fmla="*/ 6 w 64"/>
                <a:gd name="T17" fmla="*/ 118 h 127"/>
                <a:gd name="T18" fmla="*/ 20 w 64"/>
                <a:gd name="T19" fmla="*/ 118 h 127"/>
                <a:gd name="T20" fmla="*/ 20 w 64"/>
                <a:gd name="T21" fmla="*/ 72 h 127"/>
                <a:gd name="T22" fmla="*/ 23 w 64"/>
                <a:gd name="T23" fmla="*/ 72 h 127"/>
                <a:gd name="T24" fmla="*/ 24 w 64"/>
                <a:gd name="T25" fmla="*/ 66 h 127"/>
                <a:gd name="T26" fmla="*/ 25 w 64"/>
                <a:gd name="T27" fmla="*/ 44 h 127"/>
                <a:gd name="T28" fmla="*/ 56 w 64"/>
                <a:gd name="T29" fmla="*/ 40 h 127"/>
                <a:gd name="T30" fmla="*/ 48 w 64"/>
                <a:gd name="T31" fmla="*/ 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127">
                  <a:moveTo>
                    <a:pt x="48" y="27"/>
                  </a:moveTo>
                  <a:cubicBezTo>
                    <a:pt x="40" y="31"/>
                    <a:pt x="34" y="31"/>
                    <a:pt x="28" y="28"/>
                  </a:cubicBezTo>
                  <a:cubicBezTo>
                    <a:pt x="29" y="25"/>
                    <a:pt x="29" y="21"/>
                    <a:pt x="30" y="18"/>
                  </a:cubicBezTo>
                  <a:cubicBezTo>
                    <a:pt x="33" y="10"/>
                    <a:pt x="26" y="2"/>
                    <a:pt x="19" y="1"/>
                  </a:cubicBezTo>
                  <a:cubicBezTo>
                    <a:pt x="14" y="0"/>
                    <a:pt x="10" y="1"/>
                    <a:pt x="7" y="4"/>
                  </a:cubicBezTo>
                  <a:cubicBezTo>
                    <a:pt x="6" y="4"/>
                    <a:pt x="5" y="5"/>
                    <a:pt x="5" y="5"/>
                  </a:cubicBezTo>
                  <a:cubicBezTo>
                    <a:pt x="2" y="16"/>
                    <a:pt x="0" y="35"/>
                    <a:pt x="0" y="35"/>
                  </a:cubicBezTo>
                  <a:cubicBezTo>
                    <a:pt x="0" y="65"/>
                    <a:pt x="3" y="73"/>
                    <a:pt x="6" y="74"/>
                  </a:cubicBezTo>
                  <a:cubicBezTo>
                    <a:pt x="6" y="118"/>
                    <a:pt x="6" y="118"/>
                    <a:pt x="6" y="118"/>
                  </a:cubicBezTo>
                  <a:cubicBezTo>
                    <a:pt x="6" y="127"/>
                    <a:pt x="20" y="127"/>
                    <a:pt x="20" y="118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23" y="70"/>
                    <a:pt x="24" y="68"/>
                    <a:pt x="24" y="66"/>
                  </a:cubicBezTo>
                  <a:cubicBezTo>
                    <a:pt x="24" y="58"/>
                    <a:pt x="25" y="51"/>
                    <a:pt x="25" y="44"/>
                  </a:cubicBezTo>
                  <a:cubicBezTo>
                    <a:pt x="35" y="47"/>
                    <a:pt x="45" y="46"/>
                    <a:pt x="56" y="40"/>
                  </a:cubicBezTo>
                  <a:cubicBezTo>
                    <a:pt x="64" y="36"/>
                    <a:pt x="57" y="23"/>
                    <a:pt x="48" y="2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40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Freeform 13"/>
            <p:cNvSpPr/>
            <p:nvPr/>
          </p:nvSpPr>
          <p:spPr bwMode="auto">
            <a:xfrm>
              <a:off x="330549" y="80963"/>
              <a:ext cx="406400" cy="527050"/>
            </a:xfrm>
            <a:custGeom>
              <a:avLst/>
              <a:gdLst>
                <a:gd name="T0" fmla="*/ 84 w 107"/>
                <a:gd name="T1" fmla="*/ 76 h 138"/>
                <a:gd name="T2" fmla="*/ 95 w 107"/>
                <a:gd name="T3" fmla="*/ 48 h 138"/>
                <a:gd name="T4" fmla="*/ 74 w 107"/>
                <a:gd name="T5" fmla="*/ 28 h 138"/>
                <a:gd name="T6" fmla="*/ 70 w 107"/>
                <a:gd name="T7" fmla="*/ 33 h 138"/>
                <a:gd name="T8" fmla="*/ 38 w 107"/>
                <a:gd name="T9" fmla="*/ 27 h 138"/>
                <a:gd name="T10" fmla="*/ 32 w 107"/>
                <a:gd name="T11" fmla="*/ 28 h 138"/>
                <a:gd name="T12" fmla="*/ 2 w 107"/>
                <a:gd name="T13" fmla="*/ 0 h 138"/>
                <a:gd name="T14" fmla="*/ 0 w 107"/>
                <a:gd name="T15" fmla="*/ 3 h 138"/>
                <a:gd name="T16" fmla="*/ 29 w 107"/>
                <a:gd name="T17" fmla="*/ 31 h 138"/>
                <a:gd name="T18" fmla="*/ 34 w 107"/>
                <a:gd name="T19" fmla="*/ 42 h 138"/>
                <a:gd name="T20" fmla="*/ 62 w 107"/>
                <a:gd name="T21" fmla="*/ 48 h 138"/>
                <a:gd name="T22" fmla="*/ 55 w 107"/>
                <a:gd name="T23" fmla="*/ 75 h 138"/>
                <a:gd name="T24" fmla="*/ 20 w 107"/>
                <a:gd name="T25" fmla="*/ 126 h 138"/>
                <a:gd name="T26" fmla="*/ 38 w 107"/>
                <a:gd name="T27" fmla="*/ 126 h 138"/>
                <a:gd name="T28" fmla="*/ 70 w 107"/>
                <a:gd name="T29" fmla="*/ 90 h 138"/>
                <a:gd name="T30" fmla="*/ 84 w 107"/>
                <a:gd name="T31" fmla="*/ 7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7" h="138">
                  <a:moveTo>
                    <a:pt x="84" y="76"/>
                  </a:moveTo>
                  <a:cubicBezTo>
                    <a:pt x="84" y="66"/>
                    <a:pt x="87" y="56"/>
                    <a:pt x="95" y="48"/>
                  </a:cubicBezTo>
                  <a:cubicBezTo>
                    <a:pt x="107" y="35"/>
                    <a:pt x="87" y="15"/>
                    <a:pt x="74" y="28"/>
                  </a:cubicBezTo>
                  <a:cubicBezTo>
                    <a:pt x="73" y="30"/>
                    <a:pt x="71" y="32"/>
                    <a:pt x="70" y="33"/>
                  </a:cubicBezTo>
                  <a:cubicBezTo>
                    <a:pt x="59" y="32"/>
                    <a:pt x="48" y="31"/>
                    <a:pt x="38" y="27"/>
                  </a:cubicBezTo>
                  <a:cubicBezTo>
                    <a:pt x="35" y="26"/>
                    <a:pt x="33" y="27"/>
                    <a:pt x="32" y="2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7" y="35"/>
                    <a:pt x="28" y="40"/>
                    <a:pt x="34" y="42"/>
                  </a:cubicBezTo>
                  <a:cubicBezTo>
                    <a:pt x="43" y="45"/>
                    <a:pt x="52" y="47"/>
                    <a:pt x="62" y="48"/>
                  </a:cubicBezTo>
                  <a:cubicBezTo>
                    <a:pt x="58" y="56"/>
                    <a:pt x="56" y="65"/>
                    <a:pt x="55" y="75"/>
                  </a:cubicBezTo>
                  <a:cubicBezTo>
                    <a:pt x="34" y="83"/>
                    <a:pt x="23" y="102"/>
                    <a:pt x="20" y="126"/>
                  </a:cubicBezTo>
                  <a:cubicBezTo>
                    <a:pt x="18" y="138"/>
                    <a:pt x="37" y="138"/>
                    <a:pt x="38" y="126"/>
                  </a:cubicBezTo>
                  <a:cubicBezTo>
                    <a:pt x="41" y="107"/>
                    <a:pt x="52" y="94"/>
                    <a:pt x="70" y="90"/>
                  </a:cubicBezTo>
                  <a:cubicBezTo>
                    <a:pt x="78" y="90"/>
                    <a:pt x="83" y="84"/>
                    <a:pt x="84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40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Oval 14"/>
            <p:cNvSpPr>
              <a:spLocks noChangeArrowheads="1"/>
            </p:cNvSpPr>
            <p:nvPr/>
          </p:nvSpPr>
          <p:spPr bwMode="auto">
            <a:xfrm>
              <a:off x="595662" y="53975"/>
              <a:ext cx="111125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40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7" name="Group 41"/>
          <p:cNvGrpSpPr/>
          <p:nvPr/>
        </p:nvGrpSpPr>
        <p:grpSpPr>
          <a:xfrm>
            <a:off x="963534" y="3358392"/>
            <a:ext cx="464096" cy="616057"/>
            <a:chOff x="6350" y="-3175"/>
            <a:chExt cx="717550" cy="714376"/>
          </a:xfrm>
          <a:solidFill>
            <a:schemeClr val="bg1"/>
          </a:solidFill>
        </p:grpSpPr>
        <p:sp>
          <p:nvSpPr>
            <p:cNvPr id="50" name="Freeform 18"/>
            <p:cNvSpPr/>
            <p:nvPr/>
          </p:nvSpPr>
          <p:spPr bwMode="auto">
            <a:xfrm>
              <a:off x="438150" y="430213"/>
              <a:ext cx="285750" cy="280988"/>
            </a:xfrm>
            <a:custGeom>
              <a:avLst/>
              <a:gdLst>
                <a:gd name="T0" fmla="*/ 68 w 75"/>
                <a:gd name="T1" fmla="*/ 42 h 74"/>
                <a:gd name="T2" fmla="*/ 25 w 75"/>
                <a:gd name="T3" fmla="*/ 0 h 74"/>
                <a:gd name="T4" fmla="*/ 0 w 75"/>
                <a:gd name="T5" fmla="*/ 24 h 74"/>
                <a:gd name="T6" fmla="*/ 43 w 75"/>
                <a:gd name="T7" fmla="*/ 67 h 74"/>
                <a:gd name="T8" fmla="*/ 68 w 75"/>
                <a:gd name="T9" fmla="*/ 67 h 74"/>
                <a:gd name="T10" fmla="*/ 68 w 75"/>
                <a:gd name="T11" fmla="*/ 4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74">
                  <a:moveTo>
                    <a:pt x="68" y="42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9" y="10"/>
                    <a:pt x="10" y="18"/>
                    <a:pt x="0" y="24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50" y="74"/>
                    <a:pt x="61" y="74"/>
                    <a:pt x="68" y="67"/>
                  </a:cubicBezTo>
                  <a:cubicBezTo>
                    <a:pt x="75" y="60"/>
                    <a:pt x="75" y="49"/>
                    <a:pt x="68" y="42"/>
                  </a:cubicBezTo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40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1" name="Freeform 19"/>
            <p:cNvSpPr>
              <a:spLocks noEditPoints="1"/>
            </p:cNvSpPr>
            <p:nvPr/>
          </p:nvSpPr>
          <p:spPr bwMode="auto">
            <a:xfrm>
              <a:off x="6350" y="-3175"/>
              <a:ext cx="530225" cy="531813"/>
            </a:xfrm>
            <a:custGeom>
              <a:avLst/>
              <a:gdLst>
                <a:gd name="T0" fmla="*/ 139 w 139"/>
                <a:gd name="T1" fmla="*/ 70 h 140"/>
                <a:gd name="T2" fmla="*/ 70 w 139"/>
                <a:gd name="T3" fmla="*/ 0 h 140"/>
                <a:gd name="T4" fmla="*/ 0 w 139"/>
                <a:gd name="T5" fmla="*/ 70 h 140"/>
                <a:gd name="T6" fmla="*/ 70 w 139"/>
                <a:gd name="T7" fmla="*/ 140 h 140"/>
                <a:gd name="T8" fmla="*/ 139 w 139"/>
                <a:gd name="T9" fmla="*/ 70 h 140"/>
                <a:gd name="T10" fmla="*/ 70 w 139"/>
                <a:gd name="T11" fmla="*/ 122 h 140"/>
                <a:gd name="T12" fmla="*/ 17 w 139"/>
                <a:gd name="T13" fmla="*/ 70 h 140"/>
                <a:gd name="T14" fmla="*/ 70 w 139"/>
                <a:gd name="T15" fmla="*/ 17 h 140"/>
                <a:gd name="T16" fmla="*/ 122 w 139"/>
                <a:gd name="T17" fmla="*/ 70 h 140"/>
                <a:gd name="T18" fmla="*/ 70 w 139"/>
                <a:gd name="T19" fmla="*/ 122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140">
                  <a:moveTo>
                    <a:pt x="139" y="70"/>
                  </a:moveTo>
                  <a:cubicBezTo>
                    <a:pt x="139" y="31"/>
                    <a:pt x="108" y="0"/>
                    <a:pt x="70" y="0"/>
                  </a:cubicBezTo>
                  <a:cubicBezTo>
                    <a:pt x="31" y="0"/>
                    <a:pt x="0" y="31"/>
                    <a:pt x="0" y="70"/>
                  </a:cubicBezTo>
                  <a:cubicBezTo>
                    <a:pt x="0" y="108"/>
                    <a:pt x="31" y="140"/>
                    <a:pt x="70" y="140"/>
                  </a:cubicBezTo>
                  <a:cubicBezTo>
                    <a:pt x="108" y="140"/>
                    <a:pt x="139" y="108"/>
                    <a:pt x="139" y="70"/>
                  </a:cubicBezTo>
                  <a:moveTo>
                    <a:pt x="70" y="122"/>
                  </a:moveTo>
                  <a:cubicBezTo>
                    <a:pt x="41" y="122"/>
                    <a:pt x="17" y="99"/>
                    <a:pt x="17" y="70"/>
                  </a:cubicBezTo>
                  <a:cubicBezTo>
                    <a:pt x="17" y="41"/>
                    <a:pt x="41" y="17"/>
                    <a:pt x="70" y="17"/>
                  </a:cubicBezTo>
                  <a:cubicBezTo>
                    <a:pt x="98" y="17"/>
                    <a:pt x="122" y="41"/>
                    <a:pt x="122" y="70"/>
                  </a:cubicBezTo>
                  <a:cubicBezTo>
                    <a:pt x="122" y="99"/>
                    <a:pt x="98" y="122"/>
                    <a:pt x="70" y="122"/>
                  </a:cubicBezTo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40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Freeform 20"/>
            <p:cNvSpPr/>
            <p:nvPr/>
          </p:nvSpPr>
          <p:spPr bwMode="auto">
            <a:xfrm>
              <a:off x="117475" y="106363"/>
              <a:ext cx="157163" cy="155575"/>
            </a:xfrm>
            <a:custGeom>
              <a:avLst/>
              <a:gdLst>
                <a:gd name="T0" fmla="*/ 0 w 41"/>
                <a:gd name="T1" fmla="*/ 41 h 41"/>
                <a:gd name="T2" fmla="*/ 12 w 41"/>
                <a:gd name="T3" fmla="*/ 41 h 41"/>
                <a:gd name="T4" fmla="*/ 41 w 41"/>
                <a:gd name="T5" fmla="*/ 12 h 41"/>
                <a:gd name="T6" fmla="*/ 41 w 41"/>
                <a:gd name="T7" fmla="*/ 0 h 41"/>
                <a:gd name="T8" fmla="*/ 0 w 41"/>
                <a:gd name="T9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0" y="41"/>
                  </a:moveTo>
                  <a:cubicBezTo>
                    <a:pt x="12" y="41"/>
                    <a:pt x="12" y="41"/>
                    <a:pt x="12" y="41"/>
                  </a:cubicBezTo>
                  <a:cubicBezTo>
                    <a:pt x="12" y="25"/>
                    <a:pt x="25" y="12"/>
                    <a:pt x="41" y="12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18" y="0"/>
                    <a:pt x="0" y="18"/>
                    <a:pt x="0" y="41"/>
                  </a:cubicBezTo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40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24602" name="Freeform 24"/>
          <p:cNvSpPr>
            <a:spLocks noEditPoints="1"/>
          </p:cNvSpPr>
          <p:nvPr/>
        </p:nvSpPr>
        <p:spPr bwMode="auto">
          <a:xfrm>
            <a:off x="2904808" y="3396934"/>
            <a:ext cx="410766" cy="549275"/>
          </a:xfrm>
          <a:custGeom>
            <a:avLst/>
            <a:gdLst>
              <a:gd name="T0" fmla="*/ 1482836434 w 190"/>
              <a:gd name="T1" fmla="*/ 0 h 190"/>
              <a:gd name="T2" fmla="*/ 99967473 w 190"/>
              <a:gd name="T3" fmla="*/ 0 h 190"/>
              <a:gd name="T4" fmla="*/ 0 w 190"/>
              <a:gd name="T5" fmla="*/ 91902380 h 190"/>
              <a:gd name="T6" fmla="*/ 0 w 190"/>
              <a:gd name="T7" fmla="*/ 1487136044 h 190"/>
              <a:gd name="T8" fmla="*/ 99967473 w 190"/>
              <a:gd name="T9" fmla="*/ 1587393186 h 190"/>
              <a:gd name="T10" fmla="*/ 1482836434 w 190"/>
              <a:gd name="T11" fmla="*/ 1587393186 h 190"/>
              <a:gd name="T12" fmla="*/ 1582803907 w 190"/>
              <a:gd name="T13" fmla="*/ 1487136044 h 190"/>
              <a:gd name="T14" fmla="*/ 1582803907 w 190"/>
              <a:gd name="T15" fmla="*/ 91902380 h 190"/>
              <a:gd name="T16" fmla="*/ 1482836434 w 190"/>
              <a:gd name="T17" fmla="*/ 0 h 190"/>
              <a:gd name="T18" fmla="*/ 299899536 w 190"/>
              <a:gd name="T19" fmla="*/ 1487136044 h 190"/>
              <a:gd name="T20" fmla="*/ 99967473 w 190"/>
              <a:gd name="T21" fmla="*/ 1487136044 h 190"/>
              <a:gd name="T22" fmla="*/ 99967473 w 190"/>
              <a:gd name="T23" fmla="*/ 1286624651 h 190"/>
              <a:gd name="T24" fmla="*/ 299899536 w 190"/>
              <a:gd name="T25" fmla="*/ 1286624651 h 190"/>
              <a:gd name="T26" fmla="*/ 299899536 w 190"/>
              <a:gd name="T27" fmla="*/ 1487136044 h 190"/>
              <a:gd name="T28" fmla="*/ 299899536 w 190"/>
              <a:gd name="T29" fmla="*/ 1086110367 h 190"/>
              <a:gd name="T30" fmla="*/ 99967473 w 190"/>
              <a:gd name="T31" fmla="*/ 1086110367 h 190"/>
              <a:gd name="T32" fmla="*/ 99967473 w 190"/>
              <a:gd name="T33" fmla="*/ 885598973 h 190"/>
              <a:gd name="T34" fmla="*/ 299899536 w 190"/>
              <a:gd name="T35" fmla="*/ 885598973 h 190"/>
              <a:gd name="T36" fmla="*/ 299899536 w 190"/>
              <a:gd name="T37" fmla="*/ 1086110367 h 190"/>
              <a:gd name="T38" fmla="*/ 299899536 w 190"/>
              <a:gd name="T39" fmla="*/ 693439451 h 190"/>
              <a:gd name="T40" fmla="*/ 99967473 w 190"/>
              <a:gd name="T41" fmla="*/ 693439451 h 190"/>
              <a:gd name="T42" fmla="*/ 99967473 w 190"/>
              <a:gd name="T43" fmla="*/ 492928058 h 190"/>
              <a:gd name="T44" fmla="*/ 299899536 w 190"/>
              <a:gd name="T45" fmla="*/ 492928058 h 190"/>
              <a:gd name="T46" fmla="*/ 299899536 w 190"/>
              <a:gd name="T47" fmla="*/ 693439451 h 190"/>
              <a:gd name="T48" fmla="*/ 299899536 w 190"/>
              <a:gd name="T49" fmla="*/ 292413774 h 190"/>
              <a:gd name="T50" fmla="*/ 99967473 w 190"/>
              <a:gd name="T51" fmla="*/ 292413774 h 190"/>
              <a:gd name="T52" fmla="*/ 99967473 w 190"/>
              <a:gd name="T53" fmla="*/ 91902380 h 190"/>
              <a:gd name="T54" fmla="*/ 299899536 w 190"/>
              <a:gd name="T55" fmla="*/ 91902380 h 190"/>
              <a:gd name="T56" fmla="*/ 299899536 w 190"/>
              <a:gd name="T57" fmla="*/ 292413774 h 190"/>
              <a:gd name="T58" fmla="*/ 1191267521 w 190"/>
              <a:gd name="T59" fmla="*/ 1487136044 h 190"/>
              <a:gd name="T60" fmla="*/ 399867009 w 190"/>
              <a:gd name="T61" fmla="*/ 1487136044 h 190"/>
              <a:gd name="T62" fmla="*/ 399867009 w 190"/>
              <a:gd name="T63" fmla="*/ 985856116 h 190"/>
              <a:gd name="T64" fmla="*/ 1191267521 w 190"/>
              <a:gd name="T65" fmla="*/ 985856116 h 190"/>
              <a:gd name="T66" fmla="*/ 1191267521 w 190"/>
              <a:gd name="T67" fmla="*/ 1487136044 h 190"/>
              <a:gd name="T68" fmla="*/ 1191267521 w 190"/>
              <a:gd name="T69" fmla="*/ 885598973 h 190"/>
              <a:gd name="T70" fmla="*/ 399867009 w 190"/>
              <a:gd name="T71" fmla="*/ 885598973 h 190"/>
              <a:gd name="T72" fmla="*/ 399867009 w 190"/>
              <a:gd name="T73" fmla="*/ 91902380 h 190"/>
              <a:gd name="T74" fmla="*/ 1191267521 w 190"/>
              <a:gd name="T75" fmla="*/ 91902380 h 190"/>
              <a:gd name="T76" fmla="*/ 1191267521 w 190"/>
              <a:gd name="T77" fmla="*/ 885598973 h 190"/>
              <a:gd name="T78" fmla="*/ 1482836434 w 190"/>
              <a:gd name="T79" fmla="*/ 1487136044 h 190"/>
              <a:gd name="T80" fmla="*/ 1282904371 w 190"/>
              <a:gd name="T81" fmla="*/ 1487136044 h 190"/>
              <a:gd name="T82" fmla="*/ 1282904371 w 190"/>
              <a:gd name="T83" fmla="*/ 1286624651 h 190"/>
              <a:gd name="T84" fmla="*/ 1482836434 w 190"/>
              <a:gd name="T85" fmla="*/ 1286624651 h 190"/>
              <a:gd name="T86" fmla="*/ 1482836434 w 190"/>
              <a:gd name="T87" fmla="*/ 1487136044 h 190"/>
              <a:gd name="T88" fmla="*/ 1482836434 w 190"/>
              <a:gd name="T89" fmla="*/ 1086110367 h 190"/>
              <a:gd name="T90" fmla="*/ 1282904371 w 190"/>
              <a:gd name="T91" fmla="*/ 1086110367 h 190"/>
              <a:gd name="T92" fmla="*/ 1282904371 w 190"/>
              <a:gd name="T93" fmla="*/ 885598973 h 190"/>
              <a:gd name="T94" fmla="*/ 1482836434 w 190"/>
              <a:gd name="T95" fmla="*/ 885598973 h 190"/>
              <a:gd name="T96" fmla="*/ 1482836434 w 190"/>
              <a:gd name="T97" fmla="*/ 1086110367 h 190"/>
              <a:gd name="T98" fmla="*/ 1482836434 w 190"/>
              <a:gd name="T99" fmla="*/ 693439451 h 190"/>
              <a:gd name="T100" fmla="*/ 1282904371 w 190"/>
              <a:gd name="T101" fmla="*/ 693439451 h 190"/>
              <a:gd name="T102" fmla="*/ 1282904371 w 190"/>
              <a:gd name="T103" fmla="*/ 492928058 h 190"/>
              <a:gd name="T104" fmla="*/ 1482836434 w 190"/>
              <a:gd name="T105" fmla="*/ 492928058 h 190"/>
              <a:gd name="T106" fmla="*/ 1482836434 w 190"/>
              <a:gd name="T107" fmla="*/ 693439451 h 190"/>
              <a:gd name="T108" fmla="*/ 1482836434 w 190"/>
              <a:gd name="T109" fmla="*/ 292413774 h 190"/>
              <a:gd name="T110" fmla="*/ 1282904371 w 190"/>
              <a:gd name="T111" fmla="*/ 292413774 h 190"/>
              <a:gd name="T112" fmla="*/ 1282904371 w 190"/>
              <a:gd name="T113" fmla="*/ 91902380 h 190"/>
              <a:gd name="T114" fmla="*/ 1482836434 w 190"/>
              <a:gd name="T115" fmla="*/ 91902380 h 190"/>
              <a:gd name="T116" fmla="*/ 1482836434 w 190"/>
              <a:gd name="T117" fmla="*/ 292413774 h 190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190" h="190">
                <a:moveTo>
                  <a:pt x="178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178"/>
                  <a:pt x="0" y="178"/>
                  <a:pt x="0" y="178"/>
                </a:cubicBezTo>
                <a:cubicBezTo>
                  <a:pt x="0" y="184"/>
                  <a:pt x="5" y="190"/>
                  <a:pt x="12" y="190"/>
                </a:cubicBezTo>
                <a:cubicBezTo>
                  <a:pt x="178" y="190"/>
                  <a:pt x="178" y="190"/>
                  <a:pt x="178" y="190"/>
                </a:cubicBezTo>
                <a:cubicBezTo>
                  <a:pt x="185" y="190"/>
                  <a:pt x="190" y="184"/>
                  <a:pt x="190" y="178"/>
                </a:cubicBezTo>
                <a:cubicBezTo>
                  <a:pt x="190" y="11"/>
                  <a:pt x="190" y="11"/>
                  <a:pt x="190" y="11"/>
                </a:cubicBezTo>
                <a:cubicBezTo>
                  <a:pt x="190" y="5"/>
                  <a:pt x="185" y="0"/>
                  <a:pt x="178" y="0"/>
                </a:cubicBezTo>
                <a:moveTo>
                  <a:pt x="36" y="178"/>
                </a:moveTo>
                <a:cubicBezTo>
                  <a:pt x="12" y="178"/>
                  <a:pt x="12" y="178"/>
                  <a:pt x="12" y="178"/>
                </a:cubicBezTo>
                <a:cubicBezTo>
                  <a:pt x="12" y="154"/>
                  <a:pt x="12" y="154"/>
                  <a:pt x="12" y="154"/>
                </a:cubicBezTo>
                <a:cubicBezTo>
                  <a:pt x="36" y="154"/>
                  <a:pt x="36" y="154"/>
                  <a:pt x="36" y="154"/>
                </a:cubicBezTo>
                <a:lnTo>
                  <a:pt x="36" y="178"/>
                </a:lnTo>
                <a:close/>
                <a:moveTo>
                  <a:pt x="36" y="130"/>
                </a:moveTo>
                <a:cubicBezTo>
                  <a:pt x="12" y="130"/>
                  <a:pt x="12" y="130"/>
                  <a:pt x="12" y="130"/>
                </a:cubicBezTo>
                <a:cubicBezTo>
                  <a:pt x="12" y="106"/>
                  <a:pt x="12" y="106"/>
                  <a:pt x="12" y="106"/>
                </a:cubicBezTo>
                <a:cubicBezTo>
                  <a:pt x="36" y="106"/>
                  <a:pt x="36" y="106"/>
                  <a:pt x="36" y="106"/>
                </a:cubicBezTo>
                <a:lnTo>
                  <a:pt x="36" y="130"/>
                </a:lnTo>
                <a:close/>
                <a:moveTo>
                  <a:pt x="36" y="83"/>
                </a:moveTo>
                <a:cubicBezTo>
                  <a:pt x="12" y="83"/>
                  <a:pt x="12" y="83"/>
                  <a:pt x="12" y="83"/>
                </a:cubicBezTo>
                <a:cubicBezTo>
                  <a:pt x="12" y="59"/>
                  <a:pt x="12" y="59"/>
                  <a:pt x="12" y="59"/>
                </a:cubicBezTo>
                <a:cubicBezTo>
                  <a:pt x="36" y="59"/>
                  <a:pt x="36" y="59"/>
                  <a:pt x="36" y="59"/>
                </a:cubicBezTo>
                <a:lnTo>
                  <a:pt x="36" y="83"/>
                </a:lnTo>
                <a:close/>
                <a:moveTo>
                  <a:pt x="36" y="35"/>
                </a:moveTo>
                <a:cubicBezTo>
                  <a:pt x="12" y="35"/>
                  <a:pt x="12" y="35"/>
                  <a:pt x="12" y="35"/>
                </a:cubicBezTo>
                <a:cubicBezTo>
                  <a:pt x="12" y="11"/>
                  <a:pt x="12" y="11"/>
                  <a:pt x="12" y="11"/>
                </a:cubicBezTo>
                <a:cubicBezTo>
                  <a:pt x="36" y="11"/>
                  <a:pt x="36" y="11"/>
                  <a:pt x="36" y="11"/>
                </a:cubicBezTo>
                <a:lnTo>
                  <a:pt x="36" y="35"/>
                </a:lnTo>
                <a:close/>
                <a:moveTo>
                  <a:pt x="143" y="178"/>
                </a:moveTo>
                <a:cubicBezTo>
                  <a:pt x="48" y="178"/>
                  <a:pt x="48" y="178"/>
                  <a:pt x="48" y="178"/>
                </a:cubicBezTo>
                <a:cubicBezTo>
                  <a:pt x="48" y="118"/>
                  <a:pt x="48" y="118"/>
                  <a:pt x="48" y="118"/>
                </a:cubicBezTo>
                <a:cubicBezTo>
                  <a:pt x="143" y="118"/>
                  <a:pt x="143" y="118"/>
                  <a:pt x="143" y="118"/>
                </a:cubicBezTo>
                <a:lnTo>
                  <a:pt x="143" y="178"/>
                </a:lnTo>
                <a:close/>
                <a:moveTo>
                  <a:pt x="143" y="106"/>
                </a:moveTo>
                <a:cubicBezTo>
                  <a:pt x="48" y="106"/>
                  <a:pt x="48" y="106"/>
                  <a:pt x="48" y="106"/>
                </a:cubicBezTo>
                <a:cubicBezTo>
                  <a:pt x="48" y="11"/>
                  <a:pt x="48" y="11"/>
                  <a:pt x="48" y="11"/>
                </a:cubicBezTo>
                <a:cubicBezTo>
                  <a:pt x="143" y="11"/>
                  <a:pt x="143" y="11"/>
                  <a:pt x="143" y="11"/>
                </a:cubicBezTo>
                <a:lnTo>
                  <a:pt x="143" y="106"/>
                </a:lnTo>
                <a:close/>
                <a:moveTo>
                  <a:pt x="178" y="178"/>
                </a:moveTo>
                <a:cubicBezTo>
                  <a:pt x="154" y="178"/>
                  <a:pt x="154" y="178"/>
                  <a:pt x="154" y="178"/>
                </a:cubicBezTo>
                <a:cubicBezTo>
                  <a:pt x="154" y="154"/>
                  <a:pt x="154" y="154"/>
                  <a:pt x="154" y="154"/>
                </a:cubicBezTo>
                <a:cubicBezTo>
                  <a:pt x="178" y="154"/>
                  <a:pt x="178" y="154"/>
                  <a:pt x="178" y="154"/>
                </a:cubicBezTo>
                <a:lnTo>
                  <a:pt x="178" y="178"/>
                </a:lnTo>
                <a:close/>
                <a:moveTo>
                  <a:pt x="178" y="130"/>
                </a:moveTo>
                <a:cubicBezTo>
                  <a:pt x="154" y="130"/>
                  <a:pt x="154" y="130"/>
                  <a:pt x="154" y="130"/>
                </a:cubicBezTo>
                <a:cubicBezTo>
                  <a:pt x="154" y="106"/>
                  <a:pt x="154" y="106"/>
                  <a:pt x="154" y="106"/>
                </a:cubicBezTo>
                <a:cubicBezTo>
                  <a:pt x="178" y="106"/>
                  <a:pt x="178" y="106"/>
                  <a:pt x="178" y="106"/>
                </a:cubicBezTo>
                <a:lnTo>
                  <a:pt x="178" y="130"/>
                </a:lnTo>
                <a:close/>
                <a:moveTo>
                  <a:pt x="178" y="83"/>
                </a:moveTo>
                <a:cubicBezTo>
                  <a:pt x="154" y="83"/>
                  <a:pt x="154" y="83"/>
                  <a:pt x="154" y="83"/>
                </a:cubicBezTo>
                <a:cubicBezTo>
                  <a:pt x="154" y="59"/>
                  <a:pt x="154" y="59"/>
                  <a:pt x="154" y="59"/>
                </a:cubicBezTo>
                <a:cubicBezTo>
                  <a:pt x="178" y="59"/>
                  <a:pt x="178" y="59"/>
                  <a:pt x="178" y="59"/>
                </a:cubicBezTo>
                <a:lnTo>
                  <a:pt x="178" y="83"/>
                </a:lnTo>
                <a:close/>
                <a:moveTo>
                  <a:pt x="178" y="35"/>
                </a:moveTo>
                <a:cubicBezTo>
                  <a:pt x="154" y="35"/>
                  <a:pt x="154" y="35"/>
                  <a:pt x="154" y="35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78" y="11"/>
                  <a:pt x="178" y="11"/>
                  <a:pt x="178" y="11"/>
                </a:cubicBezTo>
                <a:lnTo>
                  <a:pt x="178" y="35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rgbClr val="04397B"/>
            </a:solidFill>
            <a:round/>
          </a:ln>
        </p:spPr>
        <p:txBody>
          <a:bodyPr lIns="121920" tIns="60960" rIns="121920" bIns="60960"/>
          <a:lstStyle/>
          <a:p>
            <a:endParaRPr lang="zh-CN" altLang="en-US"/>
          </a:p>
        </p:txBody>
      </p:sp>
      <p:grpSp>
        <p:nvGrpSpPr>
          <p:cNvPr id="8" name="Group 46"/>
          <p:cNvGrpSpPr/>
          <p:nvPr/>
        </p:nvGrpSpPr>
        <p:grpSpPr>
          <a:xfrm>
            <a:off x="5832905" y="1862879"/>
            <a:ext cx="445715" cy="578988"/>
            <a:chOff x="3532018" y="-211904"/>
            <a:chExt cx="801688" cy="781051"/>
          </a:xfrm>
          <a:solidFill>
            <a:srgbClr val="00AFF0"/>
          </a:solidFill>
        </p:grpSpPr>
        <p:sp>
          <p:nvSpPr>
            <p:cNvPr id="55" name="Freeform 28"/>
            <p:cNvSpPr/>
            <p:nvPr/>
          </p:nvSpPr>
          <p:spPr bwMode="auto">
            <a:xfrm>
              <a:off x="3532018" y="-149991"/>
              <a:ext cx="719138" cy="719138"/>
            </a:xfrm>
            <a:custGeom>
              <a:avLst/>
              <a:gdLst>
                <a:gd name="T0" fmla="*/ 94 w 189"/>
                <a:gd name="T1" fmla="*/ 95 h 189"/>
                <a:gd name="T2" fmla="*/ 189 w 189"/>
                <a:gd name="T3" fmla="*/ 95 h 189"/>
                <a:gd name="T4" fmla="*/ 94 w 189"/>
                <a:gd name="T5" fmla="*/ 189 h 189"/>
                <a:gd name="T6" fmla="*/ 0 w 189"/>
                <a:gd name="T7" fmla="*/ 95 h 189"/>
                <a:gd name="T8" fmla="*/ 94 w 189"/>
                <a:gd name="T9" fmla="*/ 0 h 189"/>
                <a:gd name="T10" fmla="*/ 94 w 189"/>
                <a:gd name="T11" fmla="*/ 9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9" h="189">
                  <a:moveTo>
                    <a:pt x="94" y="95"/>
                  </a:moveTo>
                  <a:cubicBezTo>
                    <a:pt x="189" y="95"/>
                    <a:pt x="189" y="95"/>
                    <a:pt x="189" y="95"/>
                  </a:cubicBezTo>
                  <a:cubicBezTo>
                    <a:pt x="189" y="147"/>
                    <a:pt x="147" y="189"/>
                    <a:pt x="94" y="189"/>
                  </a:cubicBezTo>
                  <a:cubicBezTo>
                    <a:pt x="42" y="189"/>
                    <a:pt x="0" y="147"/>
                    <a:pt x="0" y="95"/>
                  </a:cubicBezTo>
                  <a:cubicBezTo>
                    <a:pt x="0" y="42"/>
                    <a:pt x="42" y="0"/>
                    <a:pt x="94" y="0"/>
                  </a:cubicBezTo>
                  <a:lnTo>
                    <a:pt x="94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40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6" name="Freeform 29"/>
            <p:cNvSpPr/>
            <p:nvPr/>
          </p:nvSpPr>
          <p:spPr bwMode="auto">
            <a:xfrm>
              <a:off x="3973343" y="-211904"/>
              <a:ext cx="360363" cy="361950"/>
            </a:xfrm>
            <a:custGeom>
              <a:avLst/>
              <a:gdLst>
                <a:gd name="T0" fmla="*/ 0 w 95"/>
                <a:gd name="T1" fmla="*/ 95 h 95"/>
                <a:gd name="T2" fmla="*/ 95 w 95"/>
                <a:gd name="T3" fmla="*/ 95 h 95"/>
                <a:gd name="T4" fmla="*/ 0 w 95"/>
                <a:gd name="T5" fmla="*/ 0 h 95"/>
                <a:gd name="T6" fmla="*/ 0 w 95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95">
                  <a:moveTo>
                    <a:pt x="0" y="95"/>
                  </a:moveTo>
                  <a:cubicBezTo>
                    <a:pt x="95" y="95"/>
                    <a:pt x="95" y="95"/>
                    <a:pt x="95" y="95"/>
                  </a:cubicBezTo>
                  <a:cubicBezTo>
                    <a:pt x="95" y="42"/>
                    <a:pt x="52" y="0"/>
                    <a:pt x="0" y="0"/>
                  </a:cubicBezTo>
                  <a:lnTo>
                    <a:pt x="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40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24604" name="Freeform 33"/>
          <p:cNvSpPr>
            <a:spLocks noEditPoints="1"/>
          </p:cNvSpPr>
          <p:nvPr/>
        </p:nvSpPr>
        <p:spPr bwMode="auto">
          <a:xfrm>
            <a:off x="6769576" y="3374709"/>
            <a:ext cx="533400" cy="631825"/>
          </a:xfrm>
          <a:custGeom>
            <a:avLst/>
            <a:gdLst>
              <a:gd name="T0" fmla="*/ 2147483647 w 214"/>
              <a:gd name="T1" fmla="*/ 290191539 h 189"/>
              <a:gd name="T2" fmla="*/ 2132390295 w 214"/>
              <a:gd name="T3" fmla="*/ 78129006 h 189"/>
              <a:gd name="T4" fmla="*/ 2021901720 w 214"/>
              <a:gd name="T5" fmla="*/ 78129006 h 189"/>
              <a:gd name="T6" fmla="*/ 1999804669 w 214"/>
              <a:gd name="T7" fmla="*/ 145095770 h 189"/>
              <a:gd name="T8" fmla="*/ 1955610568 w 214"/>
              <a:gd name="T9" fmla="*/ 156258011 h 189"/>
              <a:gd name="T10" fmla="*/ 1955610568 w 214"/>
              <a:gd name="T11" fmla="*/ 156258011 h 189"/>
              <a:gd name="T12" fmla="*/ 1425274710 w 214"/>
              <a:gd name="T13" fmla="*/ 703157708 h 189"/>
              <a:gd name="T14" fmla="*/ 1392130796 w 214"/>
              <a:gd name="T15" fmla="*/ 837091236 h 189"/>
              <a:gd name="T16" fmla="*/ 1447371761 w 214"/>
              <a:gd name="T17" fmla="*/ 892895759 h 189"/>
              <a:gd name="T18" fmla="*/ 1447371761 w 214"/>
              <a:gd name="T19" fmla="*/ 892895759 h 189"/>
              <a:gd name="T20" fmla="*/ 1447371761 w 214"/>
              <a:gd name="T21" fmla="*/ 904058000 h 189"/>
              <a:gd name="T22" fmla="*/ 1336886508 w 214"/>
              <a:gd name="T23" fmla="*/ 1026832630 h 189"/>
              <a:gd name="T24" fmla="*/ 939136277 w 214"/>
              <a:gd name="T25" fmla="*/ 625028703 h 189"/>
              <a:gd name="T26" fmla="*/ 817600837 w 214"/>
              <a:gd name="T27" fmla="*/ 167416910 h 189"/>
              <a:gd name="T28" fmla="*/ 375653181 w 214"/>
              <a:gd name="T29" fmla="*/ 44645624 h 189"/>
              <a:gd name="T30" fmla="*/ 629774247 w 214"/>
              <a:gd name="T31" fmla="*/ 312512680 h 189"/>
              <a:gd name="T32" fmla="*/ 563479772 w 214"/>
              <a:gd name="T33" fmla="*/ 580383079 h 189"/>
              <a:gd name="T34" fmla="*/ 309362030 w 214"/>
              <a:gd name="T35" fmla="*/ 647349843 h 189"/>
              <a:gd name="T36" fmla="*/ 44194101 w 214"/>
              <a:gd name="T37" fmla="*/ 379482787 h 189"/>
              <a:gd name="T38" fmla="*/ 165729540 w 214"/>
              <a:gd name="T39" fmla="*/ 837091236 h 189"/>
              <a:gd name="T40" fmla="*/ 640821110 w 214"/>
              <a:gd name="T41" fmla="*/ 948703624 h 189"/>
              <a:gd name="T42" fmla="*/ 640821110 w 214"/>
              <a:gd name="T43" fmla="*/ 948703624 h 189"/>
              <a:gd name="T44" fmla="*/ 1016474292 w 214"/>
              <a:gd name="T45" fmla="*/ 1339345309 h 189"/>
              <a:gd name="T46" fmla="*/ 662918161 w 214"/>
              <a:gd name="T47" fmla="*/ 1707665854 h 189"/>
              <a:gd name="T48" fmla="*/ 640821110 w 214"/>
              <a:gd name="T49" fmla="*/ 1685344714 h 189"/>
              <a:gd name="T50" fmla="*/ 541382721 w 214"/>
              <a:gd name="T51" fmla="*/ 1763473720 h 189"/>
              <a:gd name="T52" fmla="*/ 364606318 w 214"/>
              <a:gd name="T53" fmla="*/ 2042503018 h 189"/>
              <a:gd name="T54" fmla="*/ 408800419 w 214"/>
              <a:gd name="T55" fmla="*/ 2087148641 h 189"/>
              <a:gd name="T56" fmla="*/ 673968348 w 214"/>
              <a:gd name="T57" fmla="*/ 1908569490 h 189"/>
              <a:gd name="T58" fmla="*/ 762356550 w 214"/>
              <a:gd name="T59" fmla="*/ 1808116001 h 189"/>
              <a:gd name="T60" fmla="*/ 740259499 w 214"/>
              <a:gd name="T61" fmla="*/ 1785794860 h 189"/>
              <a:gd name="T62" fmla="*/ 1104865817 w 214"/>
              <a:gd name="T63" fmla="*/ 1417474315 h 189"/>
              <a:gd name="T64" fmla="*/ 1723589877 w 214"/>
              <a:gd name="T65" fmla="*/ 2053665259 h 189"/>
              <a:gd name="T66" fmla="*/ 1878269230 w 214"/>
              <a:gd name="T67" fmla="*/ 2109469782 h 189"/>
              <a:gd name="T68" fmla="*/ 2032951907 w 214"/>
              <a:gd name="T69" fmla="*/ 2053665259 h 189"/>
              <a:gd name="T70" fmla="*/ 2032951907 w 214"/>
              <a:gd name="T71" fmla="*/ 1729986995 h 189"/>
              <a:gd name="T72" fmla="*/ 1414227847 w 214"/>
              <a:gd name="T73" fmla="*/ 1104961635 h 189"/>
              <a:gd name="T74" fmla="*/ 1535763286 w 214"/>
              <a:gd name="T75" fmla="*/ 993349248 h 189"/>
              <a:gd name="T76" fmla="*/ 1579957387 w 214"/>
              <a:gd name="T77" fmla="*/ 1037991528 h 189"/>
              <a:gd name="T78" fmla="*/ 1723589877 w 214"/>
              <a:gd name="T79" fmla="*/ 1004508146 h 189"/>
              <a:gd name="T80" fmla="*/ 2147483647 w 214"/>
              <a:gd name="T81" fmla="*/ 468770691 h 189"/>
              <a:gd name="T82" fmla="*/ 2147483647 w 214"/>
              <a:gd name="T83" fmla="*/ 457608449 h 189"/>
              <a:gd name="T84" fmla="*/ 2147483647 w 214"/>
              <a:gd name="T85" fmla="*/ 457608449 h 189"/>
              <a:gd name="T86" fmla="*/ 2147483647 w 214"/>
              <a:gd name="T87" fmla="*/ 412966169 h 189"/>
              <a:gd name="T88" fmla="*/ 2147483647 w 214"/>
              <a:gd name="T89" fmla="*/ 401803927 h 189"/>
              <a:gd name="T90" fmla="*/ 2147483647 w 214"/>
              <a:gd name="T91" fmla="*/ 290191539 h 189"/>
              <a:gd name="T92" fmla="*/ 1900366280 w 214"/>
              <a:gd name="T93" fmla="*/ 1841599383 h 189"/>
              <a:gd name="T94" fmla="*/ 1988757806 w 214"/>
              <a:gd name="T95" fmla="*/ 1930890630 h 189"/>
              <a:gd name="T96" fmla="*/ 1900366280 w 214"/>
              <a:gd name="T97" fmla="*/ 2009019636 h 189"/>
              <a:gd name="T98" fmla="*/ 1811978079 w 214"/>
              <a:gd name="T99" fmla="*/ 1930890630 h 189"/>
              <a:gd name="T100" fmla="*/ 1900366280 w 214"/>
              <a:gd name="T101" fmla="*/ 1841599383 h 189"/>
              <a:gd name="T102" fmla="*/ 1602054437 w 214"/>
              <a:gd name="T103" fmla="*/ 736641090 h 189"/>
              <a:gd name="T104" fmla="*/ 1568907200 w 214"/>
              <a:gd name="T105" fmla="*/ 691995467 h 189"/>
              <a:gd name="T106" fmla="*/ 1966660755 w 214"/>
              <a:gd name="T107" fmla="*/ 290191539 h 189"/>
              <a:gd name="T108" fmla="*/ 1999804669 w 214"/>
              <a:gd name="T109" fmla="*/ 323674921 h 189"/>
              <a:gd name="T110" fmla="*/ 1602054437 w 214"/>
              <a:gd name="T111" fmla="*/ 736641090 h 189"/>
              <a:gd name="T112" fmla="*/ 1723589877 w 214"/>
              <a:gd name="T113" fmla="*/ 859412377 h 189"/>
              <a:gd name="T114" fmla="*/ 1690442639 w 214"/>
              <a:gd name="T115" fmla="*/ 825928995 h 189"/>
              <a:gd name="T116" fmla="*/ 2088196194 w 214"/>
              <a:gd name="T117" fmla="*/ 424125067 h 189"/>
              <a:gd name="T118" fmla="*/ 2132390295 w 214"/>
              <a:gd name="T119" fmla="*/ 457608449 h 189"/>
              <a:gd name="T120" fmla="*/ 1723589877 w 214"/>
              <a:gd name="T121" fmla="*/ 859412377 h 18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4" h="189">
                <a:moveTo>
                  <a:pt x="211" y="26"/>
                </a:moveTo>
                <a:cubicBezTo>
                  <a:pt x="193" y="7"/>
                  <a:pt x="193" y="7"/>
                  <a:pt x="193" y="7"/>
                </a:cubicBezTo>
                <a:cubicBezTo>
                  <a:pt x="190" y="5"/>
                  <a:pt x="186" y="5"/>
                  <a:pt x="183" y="7"/>
                </a:cubicBezTo>
                <a:cubicBezTo>
                  <a:pt x="182" y="9"/>
                  <a:pt x="181" y="11"/>
                  <a:pt x="181" y="13"/>
                </a:cubicBezTo>
                <a:cubicBezTo>
                  <a:pt x="180" y="13"/>
                  <a:pt x="179" y="13"/>
                  <a:pt x="177" y="14"/>
                </a:cubicBezTo>
                <a:cubicBezTo>
                  <a:pt x="177" y="14"/>
                  <a:pt x="177" y="14"/>
                  <a:pt x="177" y="14"/>
                </a:cubicBezTo>
                <a:cubicBezTo>
                  <a:pt x="129" y="63"/>
                  <a:pt x="129" y="63"/>
                  <a:pt x="129" y="63"/>
                </a:cubicBezTo>
                <a:cubicBezTo>
                  <a:pt x="129" y="67"/>
                  <a:pt x="128" y="72"/>
                  <a:pt x="126" y="75"/>
                </a:cubicBezTo>
                <a:cubicBezTo>
                  <a:pt x="131" y="80"/>
                  <a:pt x="131" y="80"/>
                  <a:pt x="131" y="80"/>
                </a:cubicBezTo>
                <a:cubicBezTo>
                  <a:pt x="131" y="80"/>
                  <a:pt x="131" y="80"/>
                  <a:pt x="131" y="80"/>
                </a:cubicBezTo>
                <a:cubicBezTo>
                  <a:pt x="131" y="81"/>
                  <a:pt x="131" y="81"/>
                  <a:pt x="131" y="81"/>
                </a:cubicBezTo>
                <a:cubicBezTo>
                  <a:pt x="121" y="92"/>
                  <a:pt x="121" y="92"/>
                  <a:pt x="121" y="92"/>
                </a:cubicBezTo>
                <a:cubicBezTo>
                  <a:pt x="85" y="56"/>
                  <a:pt x="85" y="56"/>
                  <a:pt x="85" y="56"/>
                </a:cubicBezTo>
                <a:cubicBezTo>
                  <a:pt x="89" y="42"/>
                  <a:pt x="86" y="26"/>
                  <a:pt x="74" y="15"/>
                </a:cubicBezTo>
                <a:cubicBezTo>
                  <a:pt x="63" y="4"/>
                  <a:pt x="48" y="0"/>
                  <a:pt x="34" y="4"/>
                </a:cubicBezTo>
                <a:cubicBezTo>
                  <a:pt x="57" y="28"/>
                  <a:pt x="57" y="28"/>
                  <a:pt x="57" y="28"/>
                </a:cubicBezTo>
                <a:cubicBezTo>
                  <a:pt x="51" y="52"/>
                  <a:pt x="51" y="52"/>
                  <a:pt x="51" y="52"/>
                </a:cubicBezTo>
                <a:cubicBezTo>
                  <a:pt x="28" y="58"/>
                  <a:pt x="28" y="58"/>
                  <a:pt x="28" y="58"/>
                </a:cubicBezTo>
                <a:cubicBezTo>
                  <a:pt x="4" y="34"/>
                  <a:pt x="4" y="34"/>
                  <a:pt x="4" y="34"/>
                </a:cubicBezTo>
                <a:cubicBezTo>
                  <a:pt x="0" y="48"/>
                  <a:pt x="4" y="64"/>
                  <a:pt x="15" y="75"/>
                </a:cubicBezTo>
                <a:cubicBezTo>
                  <a:pt x="26" y="86"/>
                  <a:pt x="43" y="90"/>
                  <a:pt x="58" y="85"/>
                </a:cubicBezTo>
                <a:cubicBezTo>
                  <a:pt x="58" y="85"/>
                  <a:pt x="58" y="85"/>
                  <a:pt x="58" y="85"/>
                </a:cubicBezTo>
                <a:cubicBezTo>
                  <a:pt x="92" y="120"/>
                  <a:pt x="92" y="120"/>
                  <a:pt x="92" y="120"/>
                </a:cubicBezTo>
                <a:cubicBezTo>
                  <a:pt x="60" y="153"/>
                  <a:pt x="60" y="153"/>
                  <a:pt x="60" y="153"/>
                </a:cubicBezTo>
                <a:cubicBezTo>
                  <a:pt x="58" y="151"/>
                  <a:pt x="58" y="151"/>
                  <a:pt x="58" y="151"/>
                </a:cubicBezTo>
                <a:cubicBezTo>
                  <a:pt x="49" y="158"/>
                  <a:pt x="49" y="158"/>
                  <a:pt x="49" y="158"/>
                </a:cubicBezTo>
                <a:cubicBezTo>
                  <a:pt x="33" y="183"/>
                  <a:pt x="33" y="183"/>
                  <a:pt x="33" y="183"/>
                </a:cubicBezTo>
                <a:cubicBezTo>
                  <a:pt x="37" y="187"/>
                  <a:pt x="37" y="187"/>
                  <a:pt x="37" y="187"/>
                </a:cubicBezTo>
                <a:cubicBezTo>
                  <a:pt x="61" y="171"/>
                  <a:pt x="61" y="171"/>
                  <a:pt x="61" y="171"/>
                </a:cubicBezTo>
                <a:cubicBezTo>
                  <a:pt x="69" y="162"/>
                  <a:pt x="69" y="162"/>
                  <a:pt x="69" y="162"/>
                </a:cubicBezTo>
                <a:cubicBezTo>
                  <a:pt x="67" y="160"/>
                  <a:pt x="67" y="160"/>
                  <a:pt x="67" y="160"/>
                </a:cubicBezTo>
                <a:cubicBezTo>
                  <a:pt x="100" y="127"/>
                  <a:pt x="100" y="127"/>
                  <a:pt x="100" y="127"/>
                </a:cubicBezTo>
                <a:cubicBezTo>
                  <a:pt x="156" y="184"/>
                  <a:pt x="156" y="184"/>
                  <a:pt x="156" y="184"/>
                </a:cubicBezTo>
                <a:cubicBezTo>
                  <a:pt x="160" y="188"/>
                  <a:pt x="165" y="189"/>
                  <a:pt x="170" y="189"/>
                </a:cubicBezTo>
                <a:cubicBezTo>
                  <a:pt x="175" y="189"/>
                  <a:pt x="180" y="188"/>
                  <a:pt x="184" y="184"/>
                </a:cubicBezTo>
                <a:cubicBezTo>
                  <a:pt x="192" y="176"/>
                  <a:pt x="192" y="163"/>
                  <a:pt x="184" y="155"/>
                </a:cubicBezTo>
                <a:cubicBezTo>
                  <a:pt x="128" y="99"/>
                  <a:pt x="128" y="99"/>
                  <a:pt x="128" y="99"/>
                </a:cubicBezTo>
                <a:cubicBezTo>
                  <a:pt x="139" y="89"/>
                  <a:pt x="139" y="89"/>
                  <a:pt x="139" y="89"/>
                </a:cubicBezTo>
                <a:cubicBezTo>
                  <a:pt x="143" y="93"/>
                  <a:pt x="143" y="93"/>
                  <a:pt x="143" y="93"/>
                </a:cubicBezTo>
                <a:cubicBezTo>
                  <a:pt x="147" y="91"/>
                  <a:pt x="151" y="90"/>
                  <a:pt x="156" y="90"/>
                </a:cubicBezTo>
                <a:cubicBezTo>
                  <a:pt x="204" y="42"/>
                  <a:pt x="204" y="42"/>
                  <a:pt x="204" y="42"/>
                </a:cubicBezTo>
                <a:cubicBezTo>
                  <a:pt x="205" y="41"/>
                  <a:pt x="205" y="41"/>
                  <a:pt x="205" y="41"/>
                </a:cubicBezTo>
                <a:cubicBezTo>
                  <a:pt x="204" y="41"/>
                  <a:pt x="204" y="41"/>
                  <a:pt x="204" y="41"/>
                </a:cubicBezTo>
                <a:cubicBezTo>
                  <a:pt x="205" y="40"/>
                  <a:pt x="206" y="39"/>
                  <a:pt x="206" y="37"/>
                </a:cubicBezTo>
                <a:cubicBezTo>
                  <a:pt x="208" y="38"/>
                  <a:pt x="210" y="37"/>
                  <a:pt x="211" y="36"/>
                </a:cubicBezTo>
                <a:cubicBezTo>
                  <a:pt x="214" y="33"/>
                  <a:pt x="214" y="29"/>
                  <a:pt x="211" y="26"/>
                </a:cubicBezTo>
                <a:moveTo>
                  <a:pt x="172" y="165"/>
                </a:moveTo>
                <a:cubicBezTo>
                  <a:pt x="176" y="165"/>
                  <a:pt x="180" y="168"/>
                  <a:pt x="180" y="173"/>
                </a:cubicBezTo>
                <a:cubicBezTo>
                  <a:pt x="180" y="177"/>
                  <a:pt x="176" y="180"/>
                  <a:pt x="172" y="180"/>
                </a:cubicBezTo>
                <a:cubicBezTo>
                  <a:pt x="168" y="180"/>
                  <a:pt x="164" y="177"/>
                  <a:pt x="164" y="173"/>
                </a:cubicBezTo>
                <a:cubicBezTo>
                  <a:pt x="164" y="168"/>
                  <a:pt x="168" y="165"/>
                  <a:pt x="172" y="165"/>
                </a:cubicBezTo>
                <a:moveTo>
                  <a:pt x="145" y="66"/>
                </a:moveTo>
                <a:cubicBezTo>
                  <a:pt x="142" y="62"/>
                  <a:pt x="142" y="62"/>
                  <a:pt x="142" y="62"/>
                </a:cubicBezTo>
                <a:cubicBezTo>
                  <a:pt x="178" y="26"/>
                  <a:pt x="178" y="26"/>
                  <a:pt x="178" y="26"/>
                </a:cubicBezTo>
                <a:cubicBezTo>
                  <a:pt x="181" y="29"/>
                  <a:pt x="181" y="29"/>
                  <a:pt x="181" y="29"/>
                </a:cubicBezTo>
                <a:lnTo>
                  <a:pt x="145" y="66"/>
                </a:lnTo>
                <a:close/>
                <a:moveTo>
                  <a:pt x="156" y="77"/>
                </a:moveTo>
                <a:cubicBezTo>
                  <a:pt x="153" y="74"/>
                  <a:pt x="153" y="74"/>
                  <a:pt x="153" y="74"/>
                </a:cubicBezTo>
                <a:cubicBezTo>
                  <a:pt x="189" y="38"/>
                  <a:pt x="189" y="38"/>
                  <a:pt x="189" y="38"/>
                </a:cubicBezTo>
                <a:cubicBezTo>
                  <a:pt x="193" y="41"/>
                  <a:pt x="193" y="41"/>
                  <a:pt x="193" y="41"/>
                </a:cubicBezTo>
                <a:lnTo>
                  <a:pt x="156" y="77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rgbClr val="04397B"/>
            </a:solidFill>
            <a:round/>
          </a:ln>
        </p:spPr>
        <p:txBody>
          <a:bodyPr lIns="121920" tIns="60960" rIns="121920" bIns="60960"/>
          <a:lstStyle/>
          <a:p>
            <a:endParaRPr lang="zh-CN" altLang="en-US"/>
          </a:p>
        </p:txBody>
      </p:sp>
      <p:grpSp>
        <p:nvGrpSpPr>
          <p:cNvPr id="9" name="Group 50"/>
          <p:cNvGrpSpPr/>
          <p:nvPr/>
        </p:nvGrpSpPr>
        <p:grpSpPr>
          <a:xfrm>
            <a:off x="4816283" y="3391000"/>
            <a:ext cx="489708" cy="611797"/>
            <a:chOff x="4763" y="0"/>
            <a:chExt cx="957262" cy="896938"/>
          </a:xfrm>
          <a:solidFill>
            <a:schemeClr val="bg1"/>
          </a:solidFill>
        </p:grpSpPr>
        <p:sp>
          <p:nvSpPr>
            <p:cNvPr id="59" name="Freeform 37"/>
            <p:cNvSpPr>
              <a:spLocks noEditPoints="1"/>
            </p:cNvSpPr>
            <p:nvPr/>
          </p:nvSpPr>
          <p:spPr bwMode="auto">
            <a:xfrm>
              <a:off x="244475" y="596900"/>
              <a:ext cx="477837" cy="300038"/>
            </a:xfrm>
            <a:custGeom>
              <a:avLst/>
              <a:gdLst>
                <a:gd name="T0" fmla="*/ 0 w 301"/>
                <a:gd name="T1" fmla="*/ 76 h 189"/>
                <a:gd name="T2" fmla="*/ 0 w 301"/>
                <a:gd name="T3" fmla="*/ 189 h 189"/>
                <a:gd name="T4" fmla="*/ 301 w 301"/>
                <a:gd name="T5" fmla="*/ 189 h 189"/>
                <a:gd name="T6" fmla="*/ 301 w 301"/>
                <a:gd name="T7" fmla="*/ 76 h 189"/>
                <a:gd name="T8" fmla="*/ 301 w 301"/>
                <a:gd name="T9" fmla="*/ 0 h 189"/>
                <a:gd name="T10" fmla="*/ 0 w 301"/>
                <a:gd name="T11" fmla="*/ 0 h 189"/>
                <a:gd name="T12" fmla="*/ 0 w 301"/>
                <a:gd name="T13" fmla="*/ 76 h 189"/>
                <a:gd name="T14" fmla="*/ 38 w 301"/>
                <a:gd name="T15" fmla="*/ 38 h 189"/>
                <a:gd name="T16" fmla="*/ 263 w 301"/>
                <a:gd name="T17" fmla="*/ 38 h 189"/>
                <a:gd name="T18" fmla="*/ 263 w 301"/>
                <a:gd name="T19" fmla="*/ 76 h 189"/>
                <a:gd name="T20" fmla="*/ 38 w 301"/>
                <a:gd name="T21" fmla="*/ 76 h 189"/>
                <a:gd name="T22" fmla="*/ 38 w 301"/>
                <a:gd name="T23" fmla="*/ 38 h 189"/>
                <a:gd name="T24" fmla="*/ 38 w 301"/>
                <a:gd name="T25" fmla="*/ 114 h 189"/>
                <a:gd name="T26" fmla="*/ 263 w 301"/>
                <a:gd name="T27" fmla="*/ 114 h 189"/>
                <a:gd name="T28" fmla="*/ 263 w 301"/>
                <a:gd name="T29" fmla="*/ 150 h 189"/>
                <a:gd name="T30" fmla="*/ 38 w 301"/>
                <a:gd name="T31" fmla="*/ 150 h 189"/>
                <a:gd name="T32" fmla="*/ 38 w 301"/>
                <a:gd name="T33" fmla="*/ 114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1" h="189">
                  <a:moveTo>
                    <a:pt x="0" y="76"/>
                  </a:moveTo>
                  <a:lnTo>
                    <a:pt x="0" y="189"/>
                  </a:lnTo>
                  <a:lnTo>
                    <a:pt x="301" y="189"/>
                  </a:lnTo>
                  <a:lnTo>
                    <a:pt x="301" y="76"/>
                  </a:lnTo>
                  <a:lnTo>
                    <a:pt x="301" y="0"/>
                  </a:lnTo>
                  <a:lnTo>
                    <a:pt x="0" y="0"/>
                  </a:lnTo>
                  <a:lnTo>
                    <a:pt x="0" y="76"/>
                  </a:lnTo>
                  <a:close/>
                  <a:moveTo>
                    <a:pt x="38" y="38"/>
                  </a:moveTo>
                  <a:lnTo>
                    <a:pt x="263" y="38"/>
                  </a:lnTo>
                  <a:lnTo>
                    <a:pt x="263" y="76"/>
                  </a:lnTo>
                  <a:lnTo>
                    <a:pt x="38" y="76"/>
                  </a:lnTo>
                  <a:lnTo>
                    <a:pt x="38" y="38"/>
                  </a:lnTo>
                  <a:close/>
                  <a:moveTo>
                    <a:pt x="38" y="114"/>
                  </a:moveTo>
                  <a:lnTo>
                    <a:pt x="263" y="114"/>
                  </a:lnTo>
                  <a:lnTo>
                    <a:pt x="263" y="150"/>
                  </a:lnTo>
                  <a:lnTo>
                    <a:pt x="38" y="150"/>
                  </a:lnTo>
                  <a:lnTo>
                    <a:pt x="38" y="1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40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0" name="Freeform 38"/>
            <p:cNvSpPr/>
            <p:nvPr/>
          </p:nvSpPr>
          <p:spPr bwMode="auto">
            <a:xfrm>
              <a:off x="244475" y="0"/>
              <a:ext cx="477837" cy="300038"/>
            </a:xfrm>
            <a:custGeom>
              <a:avLst/>
              <a:gdLst>
                <a:gd name="T0" fmla="*/ 301 w 301"/>
                <a:gd name="T1" fmla="*/ 112 h 189"/>
                <a:gd name="T2" fmla="*/ 301 w 301"/>
                <a:gd name="T3" fmla="*/ 0 h 189"/>
                <a:gd name="T4" fmla="*/ 0 w 301"/>
                <a:gd name="T5" fmla="*/ 0 h 189"/>
                <a:gd name="T6" fmla="*/ 0 w 301"/>
                <a:gd name="T7" fmla="*/ 112 h 189"/>
                <a:gd name="T8" fmla="*/ 0 w 301"/>
                <a:gd name="T9" fmla="*/ 189 h 189"/>
                <a:gd name="T10" fmla="*/ 301 w 301"/>
                <a:gd name="T11" fmla="*/ 189 h 189"/>
                <a:gd name="T12" fmla="*/ 301 w 301"/>
                <a:gd name="T13" fmla="*/ 1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189">
                  <a:moveTo>
                    <a:pt x="301" y="112"/>
                  </a:moveTo>
                  <a:lnTo>
                    <a:pt x="301" y="0"/>
                  </a:lnTo>
                  <a:lnTo>
                    <a:pt x="0" y="0"/>
                  </a:lnTo>
                  <a:lnTo>
                    <a:pt x="0" y="112"/>
                  </a:lnTo>
                  <a:lnTo>
                    <a:pt x="0" y="189"/>
                  </a:lnTo>
                  <a:lnTo>
                    <a:pt x="301" y="189"/>
                  </a:lnTo>
                  <a:lnTo>
                    <a:pt x="301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40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1" name="Freeform 39"/>
            <p:cNvSpPr/>
            <p:nvPr/>
          </p:nvSpPr>
          <p:spPr bwMode="auto">
            <a:xfrm>
              <a:off x="4763" y="177800"/>
              <a:ext cx="957262" cy="539750"/>
            </a:xfrm>
            <a:custGeom>
              <a:avLst/>
              <a:gdLst>
                <a:gd name="T0" fmla="*/ 220 w 252"/>
                <a:gd name="T1" fmla="*/ 0 h 142"/>
                <a:gd name="T2" fmla="*/ 205 w 252"/>
                <a:gd name="T3" fmla="*/ 0 h 142"/>
                <a:gd name="T4" fmla="*/ 205 w 252"/>
                <a:gd name="T5" fmla="*/ 32 h 142"/>
                <a:gd name="T6" fmla="*/ 205 w 252"/>
                <a:gd name="T7" fmla="*/ 48 h 142"/>
                <a:gd name="T8" fmla="*/ 47 w 252"/>
                <a:gd name="T9" fmla="*/ 48 h 142"/>
                <a:gd name="T10" fmla="*/ 47 w 252"/>
                <a:gd name="T11" fmla="*/ 32 h 142"/>
                <a:gd name="T12" fmla="*/ 47 w 252"/>
                <a:gd name="T13" fmla="*/ 0 h 142"/>
                <a:gd name="T14" fmla="*/ 32 w 252"/>
                <a:gd name="T15" fmla="*/ 0 h 142"/>
                <a:gd name="T16" fmla="*/ 0 w 252"/>
                <a:gd name="T17" fmla="*/ 32 h 142"/>
                <a:gd name="T18" fmla="*/ 0 w 252"/>
                <a:gd name="T19" fmla="*/ 110 h 142"/>
                <a:gd name="T20" fmla="*/ 32 w 252"/>
                <a:gd name="T21" fmla="*/ 142 h 142"/>
                <a:gd name="T22" fmla="*/ 47 w 252"/>
                <a:gd name="T23" fmla="*/ 142 h 142"/>
                <a:gd name="T24" fmla="*/ 47 w 252"/>
                <a:gd name="T25" fmla="*/ 110 h 142"/>
                <a:gd name="T26" fmla="*/ 47 w 252"/>
                <a:gd name="T27" fmla="*/ 95 h 142"/>
                <a:gd name="T28" fmla="*/ 205 w 252"/>
                <a:gd name="T29" fmla="*/ 95 h 142"/>
                <a:gd name="T30" fmla="*/ 205 w 252"/>
                <a:gd name="T31" fmla="*/ 110 h 142"/>
                <a:gd name="T32" fmla="*/ 205 w 252"/>
                <a:gd name="T33" fmla="*/ 142 h 142"/>
                <a:gd name="T34" fmla="*/ 220 w 252"/>
                <a:gd name="T35" fmla="*/ 142 h 142"/>
                <a:gd name="T36" fmla="*/ 252 w 252"/>
                <a:gd name="T37" fmla="*/ 110 h 142"/>
                <a:gd name="T38" fmla="*/ 252 w 252"/>
                <a:gd name="T39" fmla="*/ 32 h 142"/>
                <a:gd name="T40" fmla="*/ 220 w 252"/>
                <a:gd name="T41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142">
                  <a:moveTo>
                    <a:pt x="220" y="0"/>
                  </a:moveTo>
                  <a:cubicBezTo>
                    <a:pt x="205" y="0"/>
                    <a:pt x="205" y="0"/>
                    <a:pt x="205" y="0"/>
                  </a:cubicBezTo>
                  <a:cubicBezTo>
                    <a:pt x="205" y="32"/>
                    <a:pt x="205" y="32"/>
                    <a:pt x="205" y="32"/>
                  </a:cubicBezTo>
                  <a:cubicBezTo>
                    <a:pt x="205" y="48"/>
                    <a:pt x="205" y="48"/>
                    <a:pt x="205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6" y="0"/>
                    <a:pt x="0" y="16"/>
                    <a:pt x="0" y="32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26"/>
                    <a:pt x="16" y="142"/>
                    <a:pt x="32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10"/>
                    <a:pt x="47" y="110"/>
                    <a:pt x="47" y="110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205" y="95"/>
                    <a:pt x="205" y="95"/>
                    <a:pt x="205" y="95"/>
                  </a:cubicBezTo>
                  <a:cubicBezTo>
                    <a:pt x="205" y="110"/>
                    <a:pt x="205" y="110"/>
                    <a:pt x="205" y="110"/>
                  </a:cubicBezTo>
                  <a:cubicBezTo>
                    <a:pt x="205" y="142"/>
                    <a:pt x="205" y="142"/>
                    <a:pt x="205" y="142"/>
                  </a:cubicBezTo>
                  <a:cubicBezTo>
                    <a:pt x="220" y="142"/>
                    <a:pt x="220" y="142"/>
                    <a:pt x="220" y="142"/>
                  </a:cubicBezTo>
                  <a:cubicBezTo>
                    <a:pt x="236" y="142"/>
                    <a:pt x="252" y="126"/>
                    <a:pt x="252" y="110"/>
                  </a:cubicBezTo>
                  <a:cubicBezTo>
                    <a:pt x="252" y="32"/>
                    <a:pt x="252" y="32"/>
                    <a:pt x="252" y="32"/>
                  </a:cubicBezTo>
                  <a:cubicBezTo>
                    <a:pt x="252" y="16"/>
                    <a:pt x="236" y="0"/>
                    <a:pt x="2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40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24606" name="Freeform 43"/>
          <p:cNvSpPr>
            <a:spLocks noEditPoints="1"/>
          </p:cNvSpPr>
          <p:nvPr/>
        </p:nvSpPr>
        <p:spPr bwMode="auto">
          <a:xfrm>
            <a:off x="7708980" y="1945959"/>
            <a:ext cx="540544" cy="452437"/>
          </a:xfrm>
          <a:custGeom>
            <a:avLst/>
            <a:gdLst>
              <a:gd name="T0" fmla="*/ 1622576509 w 260"/>
              <a:gd name="T1" fmla="*/ 508410718 h 162"/>
              <a:gd name="T2" fmla="*/ 1122731545 w 260"/>
              <a:gd name="T3" fmla="*/ 0 h 162"/>
              <a:gd name="T4" fmla="*/ 692092813 w 260"/>
              <a:gd name="T5" fmla="*/ 258115309 h 162"/>
              <a:gd name="T6" fmla="*/ 622883809 w 260"/>
              <a:gd name="T7" fmla="*/ 250295410 h 162"/>
              <a:gd name="T8" fmla="*/ 269146435 w 260"/>
              <a:gd name="T9" fmla="*/ 524053309 h 162"/>
              <a:gd name="T10" fmla="*/ 0 w 260"/>
              <a:gd name="T11" fmla="*/ 891672335 h 162"/>
              <a:gd name="T12" fmla="*/ 376806118 w 260"/>
              <a:gd name="T13" fmla="*/ 1267114053 h 162"/>
              <a:gd name="T14" fmla="*/ 1622576509 w 260"/>
              <a:gd name="T15" fmla="*/ 1267114053 h 162"/>
              <a:gd name="T16" fmla="*/ 1999382627 w 260"/>
              <a:gd name="T17" fmla="*/ 891672335 h 162"/>
              <a:gd name="T18" fmla="*/ 1622576509 w 260"/>
              <a:gd name="T19" fmla="*/ 508410718 h 162"/>
              <a:gd name="T20" fmla="*/ 999692699 w 260"/>
              <a:gd name="T21" fmla="*/ 1141967745 h 162"/>
              <a:gd name="T22" fmla="*/ 622883809 w 260"/>
              <a:gd name="T23" fmla="*/ 633557027 h 162"/>
              <a:gd name="T24" fmla="*/ 876651082 w 260"/>
              <a:gd name="T25" fmla="*/ 633557027 h 162"/>
              <a:gd name="T26" fmla="*/ 876651082 w 260"/>
              <a:gd name="T27" fmla="*/ 250295410 h 162"/>
              <a:gd name="T28" fmla="*/ 1122731545 w 260"/>
              <a:gd name="T29" fmla="*/ 250295410 h 162"/>
              <a:gd name="T30" fmla="*/ 1122731545 w 260"/>
              <a:gd name="T31" fmla="*/ 633557027 h 162"/>
              <a:gd name="T32" fmla="*/ 1376498817 w 260"/>
              <a:gd name="T33" fmla="*/ 633557027 h 162"/>
              <a:gd name="T34" fmla="*/ 999692699 w 260"/>
              <a:gd name="T35" fmla="*/ 1141967745 h 162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60" h="162">
                <a:moveTo>
                  <a:pt x="211" y="65"/>
                </a:moveTo>
                <a:cubicBezTo>
                  <a:pt x="211" y="29"/>
                  <a:pt x="182" y="0"/>
                  <a:pt x="146" y="0"/>
                </a:cubicBezTo>
                <a:cubicBezTo>
                  <a:pt x="122" y="0"/>
                  <a:pt x="101" y="13"/>
                  <a:pt x="90" y="33"/>
                </a:cubicBezTo>
                <a:cubicBezTo>
                  <a:pt x="87" y="33"/>
                  <a:pt x="84" y="32"/>
                  <a:pt x="81" y="32"/>
                </a:cubicBezTo>
                <a:cubicBezTo>
                  <a:pt x="59" y="32"/>
                  <a:pt x="41" y="47"/>
                  <a:pt x="35" y="67"/>
                </a:cubicBezTo>
                <a:cubicBezTo>
                  <a:pt x="15" y="73"/>
                  <a:pt x="0" y="92"/>
                  <a:pt x="0" y="114"/>
                </a:cubicBezTo>
                <a:cubicBezTo>
                  <a:pt x="0" y="140"/>
                  <a:pt x="22" y="162"/>
                  <a:pt x="49" y="162"/>
                </a:cubicBezTo>
                <a:cubicBezTo>
                  <a:pt x="211" y="162"/>
                  <a:pt x="211" y="162"/>
                  <a:pt x="211" y="162"/>
                </a:cubicBezTo>
                <a:cubicBezTo>
                  <a:pt x="238" y="162"/>
                  <a:pt x="260" y="140"/>
                  <a:pt x="260" y="114"/>
                </a:cubicBezTo>
                <a:cubicBezTo>
                  <a:pt x="260" y="87"/>
                  <a:pt x="238" y="65"/>
                  <a:pt x="211" y="65"/>
                </a:cubicBezTo>
                <a:moveTo>
                  <a:pt x="130" y="146"/>
                </a:moveTo>
                <a:cubicBezTo>
                  <a:pt x="81" y="81"/>
                  <a:pt x="81" y="81"/>
                  <a:pt x="81" y="81"/>
                </a:cubicBezTo>
                <a:cubicBezTo>
                  <a:pt x="114" y="81"/>
                  <a:pt x="114" y="81"/>
                  <a:pt x="114" y="81"/>
                </a:cubicBezTo>
                <a:cubicBezTo>
                  <a:pt x="114" y="32"/>
                  <a:pt x="114" y="32"/>
                  <a:pt x="114" y="32"/>
                </a:cubicBezTo>
                <a:cubicBezTo>
                  <a:pt x="146" y="32"/>
                  <a:pt x="146" y="32"/>
                  <a:pt x="146" y="32"/>
                </a:cubicBezTo>
                <a:cubicBezTo>
                  <a:pt x="146" y="81"/>
                  <a:pt x="146" y="81"/>
                  <a:pt x="146" y="81"/>
                </a:cubicBezTo>
                <a:cubicBezTo>
                  <a:pt x="179" y="81"/>
                  <a:pt x="179" y="81"/>
                  <a:pt x="179" y="81"/>
                </a:cubicBezTo>
                <a:lnTo>
                  <a:pt x="130" y="146"/>
                </a:lnTo>
                <a:close/>
              </a:path>
            </a:pathLst>
          </a:custGeom>
          <a:solidFill>
            <a:srgbClr val="00AFF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920" tIns="60960" rIns="121920" bIns="60960"/>
          <a:lstStyle/>
          <a:p>
            <a:endParaRPr lang="zh-CN" altLang="en-US"/>
          </a:p>
        </p:txBody>
      </p:sp>
      <p:cxnSp>
        <p:nvCxnSpPr>
          <p:cNvPr id="63" name="Elbow Connector 56"/>
          <p:cNvCxnSpPr>
            <a:cxnSpLocks noChangeAspect="1"/>
          </p:cNvCxnSpPr>
          <p:nvPr/>
        </p:nvCxnSpPr>
        <p:spPr>
          <a:xfrm rot="10800000" flipV="1">
            <a:off x="1197451" y="2255521"/>
            <a:ext cx="363141" cy="728663"/>
          </a:xfrm>
          <a:prstGeom prst="bentConnector2">
            <a:avLst/>
          </a:prstGeom>
          <a:ln w="127000" cmpd="sng">
            <a:solidFill>
              <a:srgbClr val="04397B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57"/>
          <p:cNvCxnSpPr>
            <a:cxnSpLocks noChangeAspect="1"/>
          </p:cNvCxnSpPr>
          <p:nvPr/>
        </p:nvCxnSpPr>
        <p:spPr>
          <a:xfrm rot="10800000" flipV="1">
            <a:off x="3117930" y="2236470"/>
            <a:ext cx="363140" cy="730250"/>
          </a:xfrm>
          <a:prstGeom prst="bentConnector2">
            <a:avLst/>
          </a:prstGeom>
          <a:ln w="127000" cmpd="sng">
            <a:solidFill>
              <a:srgbClr val="04397B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58"/>
          <p:cNvCxnSpPr>
            <a:cxnSpLocks noChangeAspect="1"/>
          </p:cNvCxnSpPr>
          <p:nvPr/>
        </p:nvCxnSpPr>
        <p:spPr>
          <a:xfrm rot="16200000" flipV="1">
            <a:off x="1933457" y="3256638"/>
            <a:ext cx="717550" cy="363140"/>
          </a:xfrm>
          <a:prstGeom prst="bentConnector3">
            <a:avLst>
              <a:gd name="adj1" fmla="val 1739"/>
            </a:avLst>
          </a:prstGeom>
          <a:ln w="127000" cmpd="sng">
            <a:solidFill>
              <a:srgbClr val="00AF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59"/>
          <p:cNvCxnSpPr>
            <a:cxnSpLocks noChangeAspect="1"/>
          </p:cNvCxnSpPr>
          <p:nvPr/>
        </p:nvCxnSpPr>
        <p:spPr>
          <a:xfrm rot="10800000" flipV="1">
            <a:off x="5057457" y="2236470"/>
            <a:ext cx="363141" cy="730250"/>
          </a:xfrm>
          <a:prstGeom prst="bentConnector2">
            <a:avLst/>
          </a:prstGeom>
          <a:ln w="127000" cmpd="sng">
            <a:solidFill>
              <a:srgbClr val="04397B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0"/>
          <p:cNvCxnSpPr>
            <a:cxnSpLocks noChangeAspect="1"/>
          </p:cNvCxnSpPr>
          <p:nvPr/>
        </p:nvCxnSpPr>
        <p:spPr>
          <a:xfrm rot="16200000" flipV="1">
            <a:off x="3879533" y="3256042"/>
            <a:ext cx="717550" cy="364331"/>
          </a:xfrm>
          <a:prstGeom prst="bentConnector3">
            <a:avLst>
              <a:gd name="adj1" fmla="val 1739"/>
            </a:avLst>
          </a:prstGeom>
          <a:ln w="127000" cmpd="sng">
            <a:solidFill>
              <a:srgbClr val="00AF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1"/>
          <p:cNvCxnSpPr>
            <a:cxnSpLocks noChangeAspect="1"/>
          </p:cNvCxnSpPr>
          <p:nvPr/>
        </p:nvCxnSpPr>
        <p:spPr>
          <a:xfrm rot="10800000" flipV="1">
            <a:off x="7005320" y="2222183"/>
            <a:ext cx="363141" cy="728662"/>
          </a:xfrm>
          <a:prstGeom prst="bentConnector2">
            <a:avLst/>
          </a:prstGeom>
          <a:ln w="127000" cmpd="sng">
            <a:solidFill>
              <a:srgbClr val="04397B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2"/>
          <p:cNvCxnSpPr>
            <a:cxnSpLocks noChangeAspect="1"/>
          </p:cNvCxnSpPr>
          <p:nvPr/>
        </p:nvCxnSpPr>
        <p:spPr>
          <a:xfrm rot="16200000" flipV="1">
            <a:off x="5857955" y="3260012"/>
            <a:ext cx="715963" cy="364331"/>
          </a:xfrm>
          <a:prstGeom prst="bentConnector3">
            <a:avLst>
              <a:gd name="adj1" fmla="val 1739"/>
            </a:avLst>
          </a:prstGeom>
          <a:ln w="127000" cmpd="sng">
            <a:solidFill>
              <a:srgbClr val="00AF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5"/>
          <p:cNvSpPr/>
          <p:nvPr/>
        </p:nvSpPr>
        <p:spPr>
          <a:xfrm>
            <a:off x="3479880" y="1444309"/>
            <a:ext cx="1214438" cy="1620837"/>
          </a:xfrm>
          <a:prstGeom prst="ellipse">
            <a:avLst/>
          </a:prstGeom>
          <a:noFill/>
          <a:ln w="63500" cmpd="sng">
            <a:solidFill>
              <a:srgbClr val="00AF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2400">
              <a:solidFill>
                <a:prstClr val="white"/>
              </a:solidFill>
            </a:endParaRPr>
          </a:p>
        </p:txBody>
      </p:sp>
      <p:sp>
        <p:nvSpPr>
          <p:cNvPr id="71" name="Oval 66"/>
          <p:cNvSpPr/>
          <p:nvPr/>
        </p:nvSpPr>
        <p:spPr>
          <a:xfrm>
            <a:off x="1554639" y="1444309"/>
            <a:ext cx="1215629" cy="1620837"/>
          </a:xfrm>
          <a:prstGeom prst="ellipse">
            <a:avLst/>
          </a:prstGeom>
          <a:noFill/>
          <a:ln w="63500" cmpd="sng">
            <a:solidFill>
              <a:srgbClr val="00AF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2400">
              <a:solidFill>
                <a:prstClr val="white"/>
              </a:solidFill>
            </a:endParaRPr>
          </a:p>
        </p:txBody>
      </p:sp>
      <p:sp>
        <p:nvSpPr>
          <p:cNvPr id="72" name="Oval 67"/>
          <p:cNvSpPr/>
          <p:nvPr/>
        </p:nvSpPr>
        <p:spPr>
          <a:xfrm>
            <a:off x="587851" y="2973070"/>
            <a:ext cx="1215629" cy="1619250"/>
          </a:xfrm>
          <a:prstGeom prst="ellipse">
            <a:avLst/>
          </a:prstGeom>
          <a:noFill/>
          <a:ln w="63500" cmpd="sng">
            <a:solidFill>
              <a:srgbClr val="04397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2400">
              <a:solidFill>
                <a:prstClr val="white"/>
              </a:solidFill>
            </a:endParaRPr>
          </a:p>
        </p:txBody>
      </p:sp>
      <p:sp>
        <p:nvSpPr>
          <p:cNvPr id="73" name="Oval 68"/>
          <p:cNvSpPr/>
          <p:nvPr/>
        </p:nvSpPr>
        <p:spPr>
          <a:xfrm>
            <a:off x="2499995" y="2973070"/>
            <a:ext cx="1214438" cy="1619250"/>
          </a:xfrm>
          <a:prstGeom prst="ellipse">
            <a:avLst/>
          </a:prstGeom>
          <a:noFill/>
          <a:ln w="63500" cmpd="sng">
            <a:solidFill>
              <a:srgbClr val="04397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2400">
              <a:solidFill>
                <a:prstClr val="white"/>
              </a:solidFill>
            </a:endParaRPr>
          </a:p>
        </p:txBody>
      </p:sp>
      <p:sp>
        <p:nvSpPr>
          <p:cNvPr id="74" name="Oval 69"/>
          <p:cNvSpPr/>
          <p:nvPr/>
        </p:nvSpPr>
        <p:spPr>
          <a:xfrm>
            <a:off x="7383938" y="1444309"/>
            <a:ext cx="1214438" cy="1620837"/>
          </a:xfrm>
          <a:prstGeom prst="ellipse">
            <a:avLst/>
          </a:prstGeom>
          <a:noFill/>
          <a:ln w="63500" cmpd="sng">
            <a:solidFill>
              <a:srgbClr val="00AF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2400">
              <a:solidFill>
                <a:prstClr val="white"/>
              </a:solidFill>
            </a:endParaRPr>
          </a:p>
        </p:txBody>
      </p:sp>
      <p:sp>
        <p:nvSpPr>
          <p:cNvPr id="75" name="Oval 70"/>
          <p:cNvSpPr/>
          <p:nvPr/>
        </p:nvSpPr>
        <p:spPr>
          <a:xfrm>
            <a:off x="4441905" y="2973070"/>
            <a:ext cx="1215628" cy="1619250"/>
          </a:xfrm>
          <a:prstGeom prst="ellipse">
            <a:avLst/>
          </a:prstGeom>
          <a:noFill/>
          <a:ln w="63500" cmpd="sng">
            <a:solidFill>
              <a:srgbClr val="04397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2400">
              <a:solidFill>
                <a:prstClr val="white"/>
              </a:solidFill>
            </a:endParaRPr>
          </a:p>
        </p:txBody>
      </p:sp>
      <p:sp>
        <p:nvSpPr>
          <p:cNvPr id="76" name="Oval 71"/>
          <p:cNvSpPr/>
          <p:nvPr/>
        </p:nvSpPr>
        <p:spPr>
          <a:xfrm>
            <a:off x="6418342" y="2963545"/>
            <a:ext cx="1214438" cy="1619250"/>
          </a:xfrm>
          <a:prstGeom prst="ellipse">
            <a:avLst/>
          </a:prstGeom>
          <a:noFill/>
          <a:ln w="63500" cmpd="sng">
            <a:solidFill>
              <a:srgbClr val="04397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2400">
              <a:solidFill>
                <a:prstClr val="white"/>
              </a:solidFill>
            </a:endParaRPr>
          </a:p>
        </p:txBody>
      </p:sp>
      <p:sp>
        <p:nvSpPr>
          <p:cNvPr id="77" name="Oval 72"/>
          <p:cNvSpPr/>
          <p:nvPr/>
        </p:nvSpPr>
        <p:spPr>
          <a:xfrm>
            <a:off x="5434886" y="1444309"/>
            <a:ext cx="1214438" cy="1620837"/>
          </a:xfrm>
          <a:prstGeom prst="ellipse">
            <a:avLst/>
          </a:prstGeom>
          <a:noFill/>
          <a:ln w="63500" cmpd="sng">
            <a:solidFill>
              <a:srgbClr val="00AF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2400">
              <a:solidFill>
                <a:prstClr val="white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51915" y="4797425"/>
            <a:ext cx="6316980" cy="1285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>
                <a:solidFill>
                  <a:schemeClr val="bg1"/>
                </a:solidFill>
                <a:latin typeface="Arial Black" charset="0"/>
              </a:rPr>
              <a:t>JUST DO IT!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524000" y="1566863"/>
            <a:ext cx="1002506" cy="508000"/>
          </a:xfrm>
          <a:prstGeom prst="rect">
            <a:avLst/>
          </a:prstGeom>
          <a:solidFill>
            <a:srgbClr val="1A20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7411" name="图片 1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1A2026"/>
              </a:clrFrom>
              <a:clrTo>
                <a:srgbClr val="1A202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6301" t="67529" b="9962"/>
          <a:stretch>
            <a:fillRect/>
          </a:stretch>
        </p:blipFill>
        <p:spPr bwMode="auto">
          <a:xfrm>
            <a:off x="7215188" y="2659064"/>
            <a:ext cx="2220516" cy="196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文本框 24"/>
          <p:cNvSpPr txBox="1">
            <a:spLocks noChangeArrowheads="1"/>
          </p:cNvSpPr>
          <p:nvPr/>
        </p:nvSpPr>
        <p:spPr bwMode="auto">
          <a:xfrm>
            <a:off x="2742168" y="2659381"/>
            <a:ext cx="3728906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8800" b="1" dirty="0">
                <a:solidFill>
                  <a:srgbClr val="01C4E3"/>
                </a:solidFill>
                <a:latin typeface="微软雅黑" pitchFamily="34" charset="-122"/>
                <a:ea typeface="微软雅黑" pitchFamily="34" charset="-122"/>
              </a:rPr>
              <a:t>01</a:t>
            </a:r>
            <a:r>
              <a:rPr lang="en-US" altLang="zh-CN" sz="8000" b="1" dirty="0">
                <a:solidFill>
                  <a:srgbClr val="01C4E3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3600" b="1" dirty="0" smtClean="0">
                <a:solidFill>
                  <a:srgbClr val="01C4E3"/>
                </a:solidFill>
                <a:latin typeface="微软雅黑" pitchFamily="34" charset="-122"/>
                <a:ea typeface="微软雅黑" pitchFamily="34" charset="-122"/>
              </a:rPr>
              <a:t>作品简</a:t>
            </a:r>
            <a:r>
              <a:rPr lang="zh-CN" altLang="en-US" sz="3600" b="1" dirty="0">
                <a:solidFill>
                  <a:srgbClr val="01C4E3"/>
                </a:solidFill>
                <a:latin typeface="微软雅黑" pitchFamily="34" charset="-122"/>
                <a:ea typeface="微软雅黑" pitchFamily="34" charset="-122"/>
              </a:rPr>
              <a:t>介</a:t>
            </a:r>
          </a:p>
        </p:txBody>
      </p:sp>
      <p:grpSp>
        <p:nvGrpSpPr>
          <p:cNvPr id="2" name="组合 27"/>
          <p:cNvGrpSpPr/>
          <p:nvPr/>
        </p:nvGrpSpPr>
        <p:grpSpPr bwMode="auto">
          <a:xfrm rot="2858925">
            <a:off x="1726010" y="3418285"/>
            <a:ext cx="650875" cy="545306"/>
            <a:chOff x="4473134" y="2166824"/>
            <a:chExt cx="257922" cy="288018"/>
          </a:xfrm>
        </p:grpSpPr>
        <p:sp>
          <p:nvSpPr>
            <p:cNvPr id="29" name="等腰三角形 28"/>
            <p:cNvSpPr/>
            <p:nvPr/>
          </p:nvSpPr>
          <p:spPr>
            <a:xfrm rot="3998033">
              <a:off x="4569576" y="2092936"/>
              <a:ext cx="83639" cy="231501"/>
            </a:xfrm>
            <a:prstGeom prst="triangle">
              <a:avLst>
                <a:gd name="adj" fmla="val 89599"/>
              </a:avLst>
            </a:prstGeom>
            <a:solidFill>
              <a:srgbClr val="0095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" name="等腰三角形 28"/>
            <p:cNvSpPr/>
            <p:nvPr/>
          </p:nvSpPr>
          <p:spPr>
            <a:xfrm rot="9405018">
              <a:off x="4472552" y="2227485"/>
              <a:ext cx="67311" cy="227647"/>
            </a:xfrm>
            <a:custGeom>
              <a:avLst/>
              <a:gdLst>
                <a:gd name="connsiteX0" fmla="*/ 0 w 83418"/>
                <a:gd name="connsiteY0" fmla="*/ 231575 h 231575"/>
                <a:gd name="connsiteX1" fmla="*/ 74742 w 83418"/>
                <a:gd name="connsiteY1" fmla="*/ 0 h 231575"/>
                <a:gd name="connsiteX2" fmla="*/ 83418 w 83418"/>
                <a:gd name="connsiteY2" fmla="*/ 231575 h 231575"/>
                <a:gd name="connsiteX3" fmla="*/ 0 w 83418"/>
                <a:gd name="connsiteY3" fmla="*/ 231575 h 231575"/>
                <a:gd name="connsiteX0-1" fmla="*/ 0 w 105978"/>
                <a:gd name="connsiteY0-2" fmla="*/ 284084 h 284084"/>
                <a:gd name="connsiteX1-3" fmla="*/ 97302 w 105978"/>
                <a:gd name="connsiteY1-4" fmla="*/ 0 h 284084"/>
                <a:gd name="connsiteX2-5" fmla="*/ 105978 w 105978"/>
                <a:gd name="connsiteY2-6" fmla="*/ 231575 h 284084"/>
                <a:gd name="connsiteX3-7" fmla="*/ 0 w 105978"/>
                <a:gd name="connsiteY3-8" fmla="*/ 284084 h 284084"/>
                <a:gd name="connsiteX0-9" fmla="*/ 7646 w 104948"/>
                <a:gd name="connsiteY0-10" fmla="*/ 284084 h 369363"/>
                <a:gd name="connsiteX1-11" fmla="*/ 104948 w 104948"/>
                <a:gd name="connsiteY1-12" fmla="*/ 0 h 369363"/>
                <a:gd name="connsiteX2-13" fmla="*/ 0 w 104948"/>
                <a:gd name="connsiteY2-14" fmla="*/ 369363 h 369363"/>
                <a:gd name="connsiteX3-15" fmla="*/ 7646 w 104948"/>
                <a:gd name="connsiteY3-16" fmla="*/ 284084 h 369363"/>
                <a:gd name="connsiteX0-17" fmla="*/ 126 w 97428"/>
                <a:gd name="connsiteY0-18" fmla="*/ 284084 h 351860"/>
                <a:gd name="connsiteX1-19" fmla="*/ 97428 w 97428"/>
                <a:gd name="connsiteY1-20" fmla="*/ 0 h 351860"/>
                <a:gd name="connsiteX2-21" fmla="*/ 0 w 97428"/>
                <a:gd name="connsiteY2-22" fmla="*/ 351860 h 351860"/>
                <a:gd name="connsiteX3-23" fmla="*/ 126 w 97428"/>
                <a:gd name="connsiteY3-24" fmla="*/ 284084 h 351860"/>
                <a:gd name="connsiteX0-25" fmla="*/ 0 w 97302"/>
                <a:gd name="connsiteY0-26" fmla="*/ 284084 h 348115"/>
                <a:gd name="connsiteX1-27" fmla="*/ 97302 w 97302"/>
                <a:gd name="connsiteY1-28" fmla="*/ 0 h 348115"/>
                <a:gd name="connsiteX2-29" fmla="*/ 9258 w 97302"/>
                <a:gd name="connsiteY2-30" fmla="*/ 348115 h 348115"/>
                <a:gd name="connsiteX3-31" fmla="*/ 0 w 97302"/>
                <a:gd name="connsiteY3-32" fmla="*/ 284084 h 348115"/>
                <a:gd name="connsiteX0-33" fmla="*/ 757 w 98059"/>
                <a:gd name="connsiteY0-34" fmla="*/ 284084 h 359363"/>
                <a:gd name="connsiteX1-35" fmla="*/ 98059 w 98059"/>
                <a:gd name="connsiteY1-36" fmla="*/ 0 h 359363"/>
                <a:gd name="connsiteX2-37" fmla="*/ 0 w 98059"/>
                <a:gd name="connsiteY2-38" fmla="*/ 359363 h 359363"/>
                <a:gd name="connsiteX3-39" fmla="*/ 757 w 98059"/>
                <a:gd name="connsiteY3-40" fmla="*/ 284084 h 359363"/>
                <a:gd name="connsiteX0-41" fmla="*/ 757 w 67300"/>
                <a:gd name="connsiteY0-42" fmla="*/ 152164 h 227443"/>
                <a:gd name="connsiteX1-43" fmla="*/ 67300 w 67300"/>
                <a:gd name="connsiteY1-44" fmla="*/ 0 h 227443"/>
                <a:gd name="connsiteX2-45" fmla="*/ 0 w 67300"/>
                <a:gd name="connsiteY2-46" fmla="*/ 227443 h 227443"/>
                <a:gd name="connsiteX3-47" fmla="*/ 757 w 67300"/>
                <a:gd name="connsiteY3-48" fmla="*/ 152164 h 22744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300" h="227443">
                  <a:moveTo>
                    <a:pt x="757" y="152164"/>
                  </a:moveTo>
                  <a:lnTo>
                    <a:pt x="67300" y="0"/>
                  </a:lnTo>
                  <a:lnTo>
                    <a:pt x="0" y="227443"/>
                  </a:lnTo>
                  <a:cubicBezTo>
                    <a:pt x="252" y="202350"/>
                    <a:pt x="505" y="177257"/>
                    <a:pt x="757" y="152164"/>
                  </a:cubicBezTo>
                  <a:close/>
                </a:path>
              </a:pathLst>
            </a:custGeom>
            <a:solidFill>
              <a:srgbClr val="0023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1" name="等腰三角形 29"/>
            <p:cNvSpPr/>
            <p:nvPr/>
          </p:nvSpPr>
          <p:spPr>
            <a:xfrm>
              <a:off x="4519703" y="2195021"/>
              <a:ext cx="210112" cy="258462"/>
            </a:xfrm>
            <a:custGeom>
              <a:avLst/>
              <a:gdLst>
                <a:gd name="connsiteX0" fmla="*/ 0 w 318469"/>
                <a:gd name="connsiteY0" fmla="*/ 313150 h 313150"/>
                <a:gd name="connsiteX1" fmla="*/ 159235 w 318469"/>
                <a:gd name="connsiteY1" fmla="*/ 0 h 313150"/>
                <a:gd name="connsiteX2" fmla="*/ 318469 w 318469"/>
                <a:gd name="connsiteY2" fmla="*/ 313150 h 313150"/>
                <a:gd name="connsiteX3" fmla="*/ 0 w 318469"/>
                <a:gd name="connsiteY3" fmla="*/ 313150 h 313150"/>
                <a:gd name="connsiteX0-1" fmla="*/ 0 w 564048"/>
                <a:gd name="connsiteY0-2" fmla="*/ 377444 h 377444"/>
                <a:gd name="connsiteX1-3" fmla="*/ 564048 w 564048"/>
                <a:gd name="connsiteY1-4" fmla="*/ 0 h 377444"/>
                <a:gd name="connsiteX2-5" fmla="*/ 318469 w 564048"/>
                <a:gd name="connsiteY2-6" fmla="*/ 377444 h 377444"/>
                <a:gd name="connsiteX3-7" fmla="*/ 0 w 564048"/>
                <a:gd name="connsiteY3-8" fmla="*/ 377444 h 377444"/>
                <a:gd name="connsiteX0-9" fmla="*/ 45862 w 245579"/>
                <a:gd name="connsiteY0-10" fmla="*/ 98838 h 377444"/>
                <a:gd name="connsiteX1-11" fmla="*/ 245579 w 245579"/>
                <a:gd name="connsiteY1-12" fmla="*/ 0 h 377444"/>
                <a:gd name="connsiteX2-13" fmla="*/ 0 w 245579"/>
                <a:gd name="connsiteY2-14" fmla="*/ 377444 h 377444"/>
                <a:gd name="connsiteX3-15" fmla="*/ 45862 w 245579"/>
                <a:gd name="connsiteY3-16" fmla="*/ 98838 h 377444"/>
                <a:gd name="connsiteX0-17" fmla="*/ 0 w 199717"/>
                <a:gd name="connsiteY0-18" fmla="*/ 98838 h 272669"/>
                <a:gd name="connsiteX1-19" fmla="*/ 199717 w 199717"/>
                <a:gd name="connsiteY1-20" fmla="*/ 0 h 272669"/>
                <a:gd name="connsiteX2-21" fmla="*/ 6526 w 199717"/>
                <a:gd name="connsiteY2-22" fmla="*/ 272669 h 272669"/>
                <a:gd name="connsiteX3-23" fmla="*/ 0 w 199717"/>
                <a:gd name="connsiteY3-24" fmla="*/ 98838 h 272669"/>
                <a:gd name="connsiteX0-25" fmla="*/ 5380 w 205097"/>
                <a:gd name="connsiteY0-26" fmla="*/ 98838 h 256000"/>
                <a:gd name="connsiteX1-27" fmla="*/ 205097 w 205097"/>
                <a:gd name="connsiteY1-28" fmla="*/ 0 h 256000"/>
                <a:gd name="connsiteX2-29" fmla="*/ 0 w 205097"/>
                <a:gd name="connsiteY2-30" fmla="*/ 256000 h 256000"/>
                <a:gd name="connsiteX3-31" fmla="*/ 5380 w 205097"/>
                <a:gd name="connsiteY3-32" fmla="*/ 98838 h 256000"/>
                <a:gd name="connsiteX0-33" fmla="*/ 5380 w 209859"/>
                <a:gd name="connsiteY0-34" fmla="*/ 101220 h 258382"/>
                <a:gd name="connsiteX1-35" fmla="*/ 209859 w 209859"/>
                <a:gd name="connsiteY1-36" fmla="*/ 0 h 258382"/>
                <a:gd name="connsiteX2-37" fmla="*/ 0 w 209859"/>
                <a:gd name="connsiteY2-38" fmla="*/ 258382 h 258382"/>
                <a:gd name="connsiteX3-39" fmla="*/ 5380 w 209859"/>
                <a:gd name="connsiteY3-40" fmla="*/ 101220 h 2583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09859" h="258382">
                  <a:moveTo>
                    <a:pt x="5380" y="101220"/>
                  </a:moveTo>
                  <a:lnTo>
                    <a:pt x="209859" y="0"/>
                  </a:lnTo>
                  <a:lnTo>
                    <a:pt x="0" y="258382"/>
                  </a:lnTo>
                  <a:lnTo>
                    <a:pt x="5380" y="101220"/>
                  </a:lnTo>
                  <a:close/>
                </a:path>
              </a:pathLst>
            </a:custGeom>
            <a:solidFill>
              <a:srgbClr val="0746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" name="组合 31"/>
          <p:cNvGrpSpPr/>
          <p:nvPr/>
        </p:nvGrpSpPr>
        <p:grpSpPr bwMode="auto">
          <a:xfrm rot="8543799">
            <a:off x="2156222" y="2844801"/>
            <a:ext cx="552450" cy="822325"/>
            <a:chOff x="4473134" y="2166824"/>
            <a:chExt cx="257922" cy="288018"/>
          </a:xfrm>
        </p:grpSpPr>
        <p:sp>
          <p:nvSpPr>
            <p:cNvPr id="33" name="等腰三角形 32"/>
            <p:cNvSpPr/>
            <p:nvPr/>
          </p:nvSpPr>
          <p:spPr>
            <a:xfrm rot="3998033">
              <a:off x="4571639" y="2093764"/>
              <a:ext cx="83403" cy="231796"/>
            </a:xfrm>
            <a:prstGeom prst="triangle">
              <a:avLst>
                <a:gd name="adj" fmla="val 89599"/>
              </a:avLst>
            </a:prstGeom>
            <a:solidFill>
              <a:srgbClr val="0095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4" name="等腰三角形 28"/>
            <p:cNvSpPr/>
            <p:nvPr/>
          </p:nvSpPr>
          <p:spPr>
            <a:xfrm rot="9405018">
              <a:off x="4474379" y="2229564"/>
              <a:ext cx="67260" cy="227412"/>
            </a:xfrm>
            <a:custGeom>
              <a:avLst/>
              <a:gdLst>
                <a:gd name="connsiteX0" fmla="*/ 0 w 83418"/>
                <a:gd name="connsiteY0" fmla="*/ 231575 h 231575"/>
                <a:gd name="connsiteX1" fmla="*/ 74742 w 83418"/>
                <a:gd name="connsiteY1" fmla="*/ 0 h 231575"/>
                <a:gd name="connsiteX2" fmla="*/ 83418 w 83418"/>
                <a:gd name="connsiteY2" fmla="*/ 231575 h 231575"/>
                <a:gd name="connsiteX3" fmla="*/ 0 w 83418"/>
                <a:gd name="connsiteY3" fmla="*/ 231575 h 231575"/>
                <a:gd name="connsiteX0-1" fmla="*/ 0 w 105978"/>
                <a:gd name="connsiteY0-2" fmla="*/ 284084 h 284084"/>
                <a:gd name="connsiteX1-3" fmla="*/ 97302 w 105978"/>
                <a:gd name="connsiteY1-4" fmla="*/ 0 h 284084"/>
                <a:gd name="connsiteX2-5" fmla="*/ 105978 w 105978"/>
                <a:gd name="connsiteY2-6" fmla="*/ 231575 h 284084"/>
                <a:gd name="connsiteX3-7" fmla="*/ 0 w 105978"/>
                <a:gd name="connsiteY3-8" fmla="*/ 284084 h 284084"/>
                <a:gd name="connsiteX0-9" fmla="*/ 7646 w 104948"/>
                <a:gd name="connsiteY0-10" fmla="*/ 284084 h 369363"/>
                <a:gd name="connsiteX1-11" fmla="*/ 104948 w 104948"/>
                <a:gd name="connsiteY1-12" fmla="*/ 0 h 369363"/>
                <a:gd name="connsiteX2-13" fmla="*/ 0 w 104948"/>
                <a:gd name="connsiteY2-14" fmla="*/ 369363 h 369363"/>
                <a:gd name="connsiteX3-15" fmla="*/ 7646 w 104948"/>
                <a:gd name="connsiteY3-16" fmla="*/ 284084 h 369363"/>
                <a:gd name="connsiteX0-17" fmla="*/ 126 w 97428"/>
                <a:gd name="connsiteY0-18" fmla="*/ 284084 h 351860"/>
                <a:gd name="connsiteX1-19" fmla="*/ 97428 w 97428"/>
                <a:gd name="connsiteY1-20" fmla="*/ 0 h 351860"/>
                <a:gd name="connsiteX2-21" fmla="*/ 0 w 97428"/>
                <a:gd name="connsiteY2-22" fmla="*/ 351860 h 351860"/>
                <a:gd name="connsiteX3-23" fmla="*/ 126 w 97428"/>
                <a:gd name="connsiteY3-24" fmla="*/ 284084 h 351860"/>
                <a:gd name="connsiteX0-25" fmla="*/ 0 w 97302"/>
                <a:gd name="connsiteY0-26" fmla="*/ 284084 h 348115"/>
                <a:gd name="connsiteX1-27" fmla="*/ 97302 w 97302"/>
                <a:gd name="connsiteY1-28" fmla="*/ 0 h 348115"/>
                <a:gd name="connsiteX2-29" fmla="*/ 9258 w 97302"/>
                <a:gd name="connsiteY2-30" fmla="*/ 348115 h 348115"/>
                <a:gd name="connsiteX3-31" fmla="*/ 0 w 97302"/>
                <a:gd name="connsiteY3-32" fmla="*/ 284084 h 348115"/>
                <a:gd name="connsiteX0-33" fmla="*/ 757 w 98059"/>
                <a:gd name="connsiteY0-34" fmla="*/ 284084 h 359363"/>
                <a:gd name="connsiteX1-35" fmla="*/ 98059 w 98059"/>
                <a:gd name="connsiteY1-36" fmla="*/ 0 h 359363"/>
                <a:gd name="connsiteX2-37" fmla="*/ 0 w 98059"/>
                <a:gd name="connsiteY2-38" fmla="*/ 359363 h 359363"/>
                <a:gd name="connsiteX3-39" fmla="*/ 757 w 98059"/>
                <a:gd name="connsiteY3-40" fmla="*/ 284084 h 359363"/>
                <a:gd name="connsiteX0-41" fmla="*/ 757 w 67300"/>
                <a:gd name="connsiteY0-42" fmla="*/ 152164 h 227443"/>
                <a:gd name="connsiteX1-43" fmla="*/ 67300 w 67300"/>
                <a:gd name="connsiteY1-44" fmla="*/ 0 h 227443"/>
                <a:gd name="connsiteX2-45" fmla="*/ 0 w 67300"/>
                <a:gd name="connsiteY2-46" fmla="*/ 227443 h 227443"/>
                <a:gd name="connsiteX3-47" fmla="*/ 757 w 67300"/>
                <a:gd name="connsiteY3-48" fmla="*/ 152164 h 22744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300" h="227443">
                  <a:moveTo>
                    <a:pt x="757" y="152164"/>
                  </a:moveTo>
                  <a:lnTo>
                    <a:pt x="67300" y="0"/>
                  </a:lnTo>
                  <a:lnTo>
                    <a:pt x="0" y="227443"/>
                  </a:lnTo>
                  <a:cubicBezTo>
                    <a:pt x="252" y="202350"/>
                    <a:pt x="505" y="177257"/>
                    <a:pt x="757" y="152164"/>
                  </a:cubicBezTo>
                  <a:close/>
                </a:path>
              </a:pathLst>
            </a:custGeom>
            <a:solidFill>
              <a:srgbClr val="0023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5" name="等腰三角形 29"/>
            <p:cNvSpPr/>
            <p:nvPr/>
          </p:nvSpPr>
          <p:spPr>
            <a:xfrm>
              <a:off x="4520820" y="2195320"/>
              <a:ext cx="210117" cy="258549"/>
            </a:xfrm>
            <a:custGeom>
              <a:avLst/>
              <a:gdLst>
                <a:gd name="connsiteX0" fmla="*/ 0 w 318469"/>
                <a:gd name="connsiteY0" fmla="*/ 313150 h 313150"/>
                <a:gd name="connsiteX1" fmla="*/ 159235 w 318469"/>
                <a:gd name="connsiteY1" fmla="*/ 0 h 313150"/>
                <a:gd name="connsiteX2" fmla="*/ 318469 w 318469"/>
                <a:gd name="connsiteY2" fmla="*/ 313150 h 313150"/>
                <a:gd name="connsiteX3" fmla="*/ 0 w 318469"/>
                <a:gd name="connsiteY3" fmla="*/ 313150 h 313150"/>
                <a:gd name="connsiteX0-1" fmla="*/ 0 w 564048"/>
                <a:gd name="connsiteY0-2" fmla="*/ 377444 h 377444"/>
                <a:gd name="connsiteX1-3" fmla="*/ 564048 w 564048"/>
                <a:gd name="connsiteY1-4" fmla="*/ 0 h 377444"/>
                <a:gd name="connsiteX2-5" fmla="*/ 318469 w 564048"/>
                <a:gd name="connsiteY2-6" fmla="*/ 377444 h 377444"/>
                <a:gd name="connsiteX3-7" fmla="*/ 0 w 564048"/>
                <a:gd name="connsiteY3-8" fmla="*/ 377444 h 377444"/>
                <a:gd name="connsiteX0-9" fmla="*/ 45862 w 245579"/>
                <a:gd name="connsiteY0-10" fmla="*/ 98838 h 377444"/>
                <a:gd name="connsiteX1-11" fmla="*/ 245579 w 245579"/>
                <a:gd name="connsiteY1-12" fmla="*/ 0 h 377444"/>
                <a:gd name="connsiteX2-13" fmla="*/ 0 w 245579"/>
                <a:gd name="connsiteY2-14" fmla="*/ 377444 h 377444"/>
                <a:gd name="connsiteX3-15" fmla="*/ 45862 w 245579"/>
                <a:gd name="connsiteY3-16" fmla="*/ 98838 h 377444"/>
                <a:gd name="connsiteX0-17" fmla="*/ 0 w 199717"/>
                <a:gd name="connsiteY0-18" fmla="*/ 98838 h 272669"/>
                <a:gd name="connsiteX1-19" fmla="*/ 199717 w 199717"/>
                <a:gd name="connsiteY1-20" fmla="*/ 0 h 272669"/>
                <a:gd name="connsiteX2-21" fmla="*/ 6526 w 199717"/>
                <a:gd name="connsiteY2-22" fmla="*/ 272669 h 272669"/>
                <a:gd name="connsiteX3-23" fmla="*/ 0 w 199717"/>
                <a:gd name="connsiteY3-24" fmla="*/ 98838 h 272669"/>
                <a:gd name="connsiteX0-25" fmla="*/ 5380 w 205097"/>
                <a:gd name="connsiteY0-26" fmla="*/ 98838 h 256000"/>
                <a:gd name="connsiteX1-27" fmla="*/ 205097 w 205097"/>
                <a:gd name="connsiteY1-28" fmla="*/ 0 h 256000"/>
                <a:gd name="connsiteX2-29" fmla="*/ 0 w 205097"/>
                <a:gd name="connsiteY2-30" fmla="*/ 256000 h 256000"/>
                <a:gd name="connsiteX3-31" fmla="*/ 5380 w 205097"/>
                <a:gd name="connsiteY3-32" fmla="*/ 98838 h 256000"/>
                <a:gd name="connsiteX0-33" fmla="*/ 5380 w 209859"/>
                <a:gd name="connsiteY0-34" fmla="*/ 101220 h 258382"/>
                <a:gd name="connsiteX1-35" fmla="*/ 209859 w 209859"/>
                <a:gd name="connsiteY1-36" fmla="*/ 0 h 258382"/>
                <a:gd name="connsiteX2-37" fmla="*/ 0 w 209859"/>
                <a:gd name="connsiteY2-38" fmla="*/ 258382 h 258382"/>
                <a:gd name="connsiteX3-39" fmla="*/ 5380 w 209859"/>
                <a:gd name="connsiteY3-40" fmla="*/ 101220 h 2583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09859" h="258382">
                  <a:moveTo>
                    <a:pt x="5380" y="101220"/>
                  </a:moveTo>
                  <a:lnTo>
                    <a:pt x="209859" y="0"/>
                  </a:lnTo>
                  <a:lnTo>
                    <a:pt x="0" y="258382"/>
                  </a:lnTo>
                  <a:lnTo>
                    <a:pt x="5380" y="101220"/>
                  </a:lnTo>
                  <a:close/>
                </a:path>
              </a:pathLst>
            </a:custGeom>
            <a:solidFill>
              <a:srgbClr val="0746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7" name="等腰三角形 36"/>
          <p:cNvSpPr/>
          <p:nvPr/>
        </p:nvSpPr>
        <p:spPr>
          <a:xfrm rot="10800000">
            <a:off x="2374460" y="3240561"/>
            <a:ext cx="367958" cy="510856"/>
          </a:xfrm>
          <a:custGeom>
            <a:avLst/>
            <a:gdLst>
              <a:gd name="connsiteX0" fmla="*/ 0 w 438295"/>
              <a:gd name="connsiteY0" fmla="*/ 539430 h 539430"/>
              <a:gd name="connsiteX1" fmla="*/ 219148 w 438295"/>
              <a:gd name="connsiteY1" fmla="*/ 0 h 539430"/>
              <a:gd name="connsiteX2" fmla="*/ 438295 w 438295"/>
              <a:gd name="connsiteY2" fmla="*/ 539430 h 539430"/>
              <a:gd name="connsiteX3" fmla="*/ 0 w 438295"/>
              <a:gd name="connsiteY3" fmla="*/ 539430 h 539430"/>
              <a:gd name="connsiteX0-1" fmla="*/ 0 w 219148"/>
              <a:gd name="connsiteY0-2" fmla="*/ 539430 h 753743"/>
              <a:gd name="connsiteX1-3" fmla="*/ 219148 w 219148"/>
              <a:gd name="connsiteY1-4" fmla="*/ 0 h 753743"/>
              <a:gd name="connsiteX2-5" fmla="*/ 133495 w 219148"/>
              <a:gd name="connsiteY2-6" fmla="*/ 753743 h 753743"/>
              <a:gd name="connsiteX3-7" fmla="*/ 0 w 219148"/>
              <a:gd name="connsiteY3-8" fmla="*/ 539430 h 753743"/>
              <a:gd name="connsiteX0-9" fmla="*/ 0 w 181048"/>
              <a:gd name="connsiteY0-10" fmla="*/ 715643 h 753743"/>
              <a:gd name="connsiteX1-11" fmla="*/ 181048 w 181048"/>
              <a:gd name="connsiteY1-12" fmla="*/ 0 h 753743"/>
              <a:gd name="connsiteX2-13" fmla="*/ 95395 w 181048"/>
              <a:gd name="connsiteY2-14" fmla="*/ 753743 h 753743"/>
              <a:gd name="connsiteX3-15" fmla="*/ 0 w 181048"/>
              <a:gd name="connsiteY3-16" fmla="*/ 715643 h 753743"/>
              <a:gd name="connsiteX0-17" fmla="*/ 0 w 481085"/>
              <a:gd name="connsiteY0-18" fmla="*/ 472756 h 510856"/>
              <a:gd name="connsiteX1-19" fmla="*/ 481085 w 481085"/>
              <a:gd name="connsiteY1-20" fmla="*/ 0 h 510856"/>
              <a:gd name="connsiteX2-21" fmla="*/ 95395 w 481085"/>
              <a:gd name="connsiteY2-22" fmla="*/ 510856 h 510856"/>
              <a:gd name="connsiteX3-23" fmla="*/ 0 w 481085"/>
              <a:gd name="connsiteY3-24" fmla="*/ 472756 h 510856"/>
              <a:gd name="connsiteX0-25" fmla="*/ 0 w 490610"/>
              <a:gd name="connsiteY0-26" fmla="*/ 463231 h 510856"/>
              <a:gd name="connsiteX1-27" fmla="*/ 490610 w 490610"/>
              <a:gd name="connsiteY1-28" fmla="*/ 0 h 510856"/>
              <a:gd name="connsiteX2-29" fmla="*/ 104920 w 490610"/>
              <a:gd name="connsiteY2-30" fmla="*/ 510856 h 510856"/>
              <a:gd name="connsiteX3-31" fmla="*/ 0 w 490610"/>
              <a:gd name="connsiteY3-32" fmla="*/ 463231 h 510856"/>
              <a:gd name="connsiteX0-33" fmla="*/ 0 w 490610"/>
              <a:gd name="connsiteY0-34" fmla="*/ 463231 h 510856"/>
              <a:gd name="connsiteX1-35" fmla="*/ 490610 w 490610"/>
              <a:gd name="connsiteY1-36" fmla="*/ 0 h 510856"/>
              <a:gd name="connsiteX2-37" fmla="*/ 104920 w 490610"/>
              <a:gd name="connsiteY2-38" fmla="*/ 510856 h 510856"/>
              <a:gd name="connsiteX3-39" fmla="*/ 0 w 490610"/>
              <a:gd name="connsiteY3-40" fmla="*/ 463231 h 510856"/>
              <a:gd name="connsiteX0-41" fmla="*/ 0 w 490610"/>
              <a:gd name="connsiteY0-42" fmla="*/ 463231 h 487043"/>
              <a:gd name="connsiteX1-43" fmla="*/ 490610 w 490610"/>
              <a:gd name="connsiteY1-44" fmla="*/ 0 h 487043"/>
              <a:gd name="connsiteX2-45" fmla="*/ 62058 w 490610"/>
              <a:gd name="connsiteY2-46" fmla="*/ 487043 h 487043"/>
              <a:gd name="connsiteX3-47" fmla="*/ 0 w 490610"/>
              <a:gd name="connsiteY3-48" fmla="*/ 463231 h 487043"/>
              <a:gd name="connsiteX0-49" fmla="*/ 0 w 490610"/>
              <a:gd name="connsiteY0-50" fmla="*/ 463231 h 510856"/>
              <a:gd name="connsiteX1-51" fmla="*/ 490610 w 490610"/>
              <a:gd name="connsiteY1-52" fmla="*/ 0 h 510856"/>
              <a:gd name="connsiteX2-53" fmla="*/ 85870 w 490610"/>
              <a:gd name="connsiteY2-54" fmla="*/ 510856 h 510856"/>
              <a:gd name="connsiteX3-55" fmla="*/ 0 w 490610"/>
              <a:gd name="connsiteY3-56" fmla="*/ 463231 h 510856"/>
              <a:gd name="connsiteX0-57" fmla="*/ 0 w 490610"/>
              <a:gd name="connsiteY0-58" fmla="*/ 463231 h 510856"/>
              <a:gd name="connsiteX1-59" fmla="*/ 490610 w 490610"/>
              <a:gd name="connsiteY1-60" fmla="*/ 0 h 510856"/>
              <a:gd name="connsiteX2-61" fmla="*/ 85870 w 490610"/>
              <a:gd name="connsiteY2-62" fmla="*/ 510856 h 510856"/>
              <a:gd name="connsiteX3-63" fmla="*/ 0 w 490610"/>
              <a:gd name="connsiteY3-64" fmla="*/ 463231 h 51085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90610" h="510856">
                <a:moveTo>
                  <a:pt x="0" y="463231"/>
                </a:moveTo>
                <a:lnTo>
                  <a:pt x="490610" y="0"/>
                </a:lnTo>
                <a:cubicBezTo>
                  <a:pt x="355697" y="170285"/>
                  <a:pt x="158871" y="297708"/>
                  <a:pt x="85870" y="510856"/>
                </a:cubicBezTo>
                <a:lnTo>
                  <a:pt x="0" y="463231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62391">
                <a:srgbClr val="FFFFFF">
                  <a:alpha val="22000"/>
                </a:srgbClr>
              </a:gs>
              <a:gs pos="73420">
                <a:srgbClr val="FFFFFF">
                  <a:alpha val="34000"/>
                </a:srgb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8" name="等腰三角形 36"/>
          <p:cNvSpPr/>
          <p:nvPr/>
        </p:nvSpPr>
        <p:spPr>
          <a:xfrm rot="5400000">
            <a:off x="1991472" y="3356352"/>
            <a:ext cx="385277" cy="355793"/>
          </a:xfrm>
          <a:custGeom>
            <a:avLst/>
            <a:gdLst>
              <a:gd name="connsiteX0" fmla="*/ 0 w 438295"/>
              <a:gd name="connsiteY0" fmla="*/ 539430 h 539430"/>
              <a:gd name="connsiteX1" fmla="*/ 219148 w 438295"/>
              <a:gd name="connsiteY1" fmla="*/ 0 h 539430"/>
              <a:gd name="connsiteX2" fmla="*/ 438295 w 438295"/>
              <a:gd name="connsiteY2" fmla="*/ 539430 h 539430"/>
              <a:gd name="connsiteX3" fmla="*/ 0 w 438295"/>
              <a:gd name="connsiteY3" fmla="*/ 539430 h 539430"/>
              <a:gd name="connsiteX0-1" fmla="*/ 0 w 219148"/>
              <a:gd name="connsiteY0-2" fmla="*/ 539430 h 753743"/>
              <a:gd name="connsiteX1-3" fmla="*/ 219148 w 219148"/>
              <a:gd name="connsiteY1-4" fmla="*/ 0 h 753743"/>
              <a:gd name="connsiteX2-5" fmla="*/ 133495 w 219148"/>
              <a:gd name="connsiteY2-6" fmla="*/ 753743 h 753743"/>
              <a:gd name="connsiteX3-7" fmla="*/ 0 w 219148"/>
              <a:gd name="connsiteY3-8" fmla="*/ 539430 h 753743"/>
              <a:gd name="connsiteX0-9" fmla="*/ 0 w 181048"/>
              <a:gd name="connsiteY0-10" fmla="*/ 715643 h 753743"/>
              <a:gd name="connsiteX1-11" fmla="*/ 181048 w 181048"/>
              <a:gd name="connsiteY1-12" fmla="*/ 0 h 753743"/>
              <a:gd name="connsiteX2-13" fmla="*/ 95395 w 181048"/>
              <a:gd name="connsiteY2-14" fmla="*/ 753743 h 753743"/>
              <a:gd name="connsiteX3-15" fmla="*/ 0 w 181048"/>
              <a:gd name="connsiteY3-16" fmla="*/ 715643 h 753743"/>
              <a:gd name="connsiteX0-17" fmla="*/ 0 w 481085"/>
              <a:gd name="connsiteY0-18" fmla="*/ 472756 h 510856"/>
              <a:gd name="connsiteX1-19" fmla="*/ 481085 w 481085"/>
              <a:gd name="connsiteY1-20" fmla="*/ 0 h 510856"/>
              <a:gd name="connsiteX2-21" fmla="*/ 95395 w 481085"/>
              <a:gd name="connsiteY2-22" fmla="*/ 510856 h 510856"/>
              <a:gd name="connsiteX3-23" fmla="*/ 0 w 481085"/>
              <a:gd name="connsiteY3-24" fmla="*/ 472756 h 510856"/>
              <a:gd name="connsiteX0-25" fmla="*/ 0 w 490610"/>
              <a:gd name="connsiteY0-26" fmla="*/ 463231 h 510856"/>
              <a:gd name="connsiteX1-27" fmla="*/ 490610 w 490610"/>
              <a:gd name="connsiteY1-28" fmla="*/ 0 h 510856"/>
              <a:gd name="connsiteX2-29" fmla="*/ 104920 w 490610"/>
              <a:gd name="connsiteY2-30" fmla="*/ 510856 h 510856"/>
              <a:gd name="connsiteX3-31" fmla="*/ 0 w 490610"/>
              <a:gd name="connsiteY3-32" fmla="*/ 463231 h 510856"/>
              <a:gd name="connsiteX0-33" fmla="*/ 0 w 490610"/>
              <a:gd name="connsiteY0-34" fmla="*/ 463231 h 510856"/>
              <a:gd name="connsiteX1-35" fmla="*/ 490610 w 490610"/>
              <a:gd name="connsiteY1-36" fmla="*/ 0 h 510856"/>
              <a:gd name="connsiteX2-37" fmla="*/ 104920 w 490610"/>
              <a:gd name="connsiteY2-38" fmla="*/ 510856 h 510856"/>
              <a:gd name="connsiteX3-39" fmla="*/ 0 w 490610"/>
              <a:gd name="connsiteY3-40" fmla="*/ 463231 h 510856"/>
              <a:gd name="connsiteX0-41" fmla="*/ 0 w 490610"/>
              <a:gd name="connsiteY0-42" fmla="*/ 463231 h 487043"/>
              <a:gd name="connsiteX1-43" fmla="*/ 490610 w 490610"/>
              <a:gd name="connsiteY1-44" fmla="*/ 0 h 487043"/>
              <a:gd name="connsiteX2-45" fmla="*/ 62058 w 490610"/>
              <a:gd name="connsiteY2-46" fmla="*/ 487043 h 487043"/>
              <a:gd name="connsiteX3-47" fmla="*/ 0 w 490610"/>
              <a:gd name="connsiteY3-48" fmla="*/ 463231 h 487043"/>
              <a:gd name="connsiteX0-49" fmla="*/ 0 w 490610"/>
              <a:gd name="connsiteY0-50" fmla="*/ 463231 h 510856"/>
              <a:gd name="connsiteX1-51" fmla="*/ 490610 w 490610"/>
              <a:gd name="connsiteY1-52" fmla="*/ 0 h 510856"/>
              <a:gd name="connsiteX2-53" fmla="*/ 85870 w 490610"/>
              <a:gd name="connsiteY2-54" fmla="*/ 510856 h 510856"/>
              <a:gd name="connsiteX3-55" fmla="*/ 0 w 490610"/>
              <a:gd name="connsiteY3-56" fmla="*/ 463231 h 510856"/>
              <a:gd name="connsiteX0-57" fmla="*/ 0 w 490610"/>
              <a:gd name="connsiteY0-58" fmla="*/ 463231 h 510856"/>
              <a:gd name="connsiteX1-59" fmla="*/ 490610 w 490610"/>
              <a:gd name="connsiteY1-60" fmla="*/ 0 h 510856"/>
              <a:gd name="connsiteX2-61" fmla="*/ 85870 w 490610"/>
              <a:gd name="connsiteY2-62" fmla="*/ 510856 h 510856"/>
              <a:gd name="connsiteX3-63" fmla="*/ 0 w 490610"/>
              <a:gd name="connsiteY3-64" fmla="*/ 463231 h 510856"/>
              <a:gd name="connsiteX0-65" fmla="*/ 0 w 385835"/>
              <a:gd name="connsiteY0-66" fmla="*/ 401319 h 448944"/>
              <a:gd name="connsiteX1-67" fmla="*/ 385835 w 385835"/>
              <a:gd name="connsiteY1-68" fmla="*/ 0 h 448944"/>
              <a:gd name="connsiteX2-69" fmla="*/ 85870 w 385835"/>
              <a:gd name="connsiteY2-70" fmla="*/ 448944 h 448944"/>
              <a:gd name="connsiteX3-71" fmla="*/ 0 w 385835"/>
              <a:gd name="connsiteY3-72" fmla="*/ 401319 h 4489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85835" h="448944">
                <a:moveTo>
                  <a:pt x="0" y="401319"/>
                </a:moveTo>
                <a:lnTo>
                  <a:pt x="385835" y="0"/>
                </a:lnTo>
                <a:cubicBezTo>
                  <a:pt x="250922" y="170285"/>
                  <a:pt x="158871" y="235796"/>
                  <a:pt x="85870" y="448944"/>
                </a:cubicBezTo>
                <a:lnTo>
                  <a:pt x="0" y="401319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62391">
                <a:srgbClr val="FFFFFF">
                  <a:alpha val="22000"/>
                </a:srgbClr>
              </a:gs>
              <a:gs pos="73420">
                <a:srgbClr val="FFFFFF">
                  <a:alpha val="34000"/>
                </a:srgb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42" name="直接连接符 41"/>
          <p:cNvCxnSpPr/>
          <p:nvPr/>
        </p:nvCxnSpPr>
        <p:spPr>
          <a:xfrm>
            <a:off x="3433763" y="2074863"/>
            <a:ext cx="4745831" cy="0"/>
          </a:xfrm>
          <a:prstGeom prst="line">
            <a:avLst/>
          </a:prstGeom>
          <a:ln w="28575">
            <a:solidFill>
              <a:srgbClr val="0095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6803232" y="2074863"/>
            <a:ext cx="2340769" cy="0"/>
          </a:xfrm>
          <a:prstGeom prst="line">
            <a:avLst/>
          </a:prstGeom>
          <a:ln w="28575">
            <a:solidFill>
              <a:srgbClr val="0746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0" y="4592638"/>
            <a:ext cx="6074569" cy="0"/>
          </a:xfrm>
          <a:prstGeom prst="line">
            <a:avLst/>
          </a:prstGeom>
          <a:ln w="28575">
            <a:solidFill>
              <a:srgbClr val="0746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1" y="4600575"/>
            <a:ext cx="2993231" cy="0"/>
          </a:xfrm>
          <a:prstGeom prst="line">
            <a:avLst/>
          </a:prstGeom>
          <a:ln w="28575">
            <a:solidFill>
              <a:srgbClr val="0095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4299744" y="2939098"/>
            <a:ext cx="0" cy="996950"/>
          </a:xfrm>
          <a:prstGeom prst="line">
            <a:avLst/>
          </a:prstGeom>
          <a:ln w="19050">
            <a:solidFill>
              <a:srgbClr val="0095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25"/>
          <p:cNvGrpSpPr/>
          <p:nvPr/>
        </p:nvGrpSpPr>
        <p:grpSpPr bwMode="auto">
          <a:xfrm>
            <a:off x="-155973" y="1657350"/>
            <a:ext cx="2558654" cy="2770188"/>
            <a:chOff x="-419101" y="-651218"/>
            <a:chExt cx="6413260" cy="5211985"/>
          </a:xfrm>
        </p:grpSpPr>
        <p:pic>
          <p:nvPicPr>
            <p:cNvPr id="17428" name="图片 26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1A2026"/>
                </a:clrFrom>
                <a:clrTo>
                  <a:srgbClr val="1A202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-2" b="40222"/>
            <a:stretch>
              <a:fillRect/>
            </a:stretch>
          </p:blipFill>
          <p:spPr bwMode="auto">
            <a:xfrm>
              <a:off x="-419101" y="-651218"/>
              <a:ext cx="5512501" cy="5211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" name="组合 35"/>
            <p:cNvGrpSpPr/>
            <p:nvPr/>
          </p:nvGrpSpPr>
          <p:grpSpPr bwMode="auto">
            <a:xfrm>
              <a:off x="4650563" y="-28418"/>
              <a:ext cx="1343596" cy="1008973"/>
              <a:chOff x="4650563" y="-28418"/>
              <a:chExt cx="1343596" cy="1008973"/>
            </a:xfrm>
          </p:grpSpPr>
          <p:sp>
            <p:nvSpPr>
              <p:cNvPr id="39" name="等腰三角形 2"/>
              <p:cNvSpPr/>
              <p:nvPr/>
            </p:nvSpPr>
            <p:spPr>
              <a:xfrm>
                <a:off x="4651225" y="-15026"/>
                <a:ext cx="1342934" cy="994606"/>
              </a:xfrm>
              <a:custGeom>
                <a:avLst/>
                <a:gdLst>
                  <a:gd name="connsiteX0" fmla="*/ 0 w 1193673"/>
                  <a:gd name="connsiteY0" fmla="*/ 898506 h 898506"/>
                  <a:gd name="connsiteX1" fmla="*/ 596837 w 1193673"/>
                  <a:gd name="connsiteY1" fmla="*/ 0 h 898506"/>
                  <a:gd name="connsiteX2" fmla="*/ 1193673 w 1193673"/>
                  <a:gd name="connsiteY2" fmla="*/ 898506 h 898506"/>
                  <a:gd name="connsiteX3" fmla="*/ 0 w 1193673"/>
                  <a:gd name="connsiteY3" fmla="*/ 898506 h 898506"/>
                  <a:gd name="connsiteX0-1" fmla="*/ 0 w 1193673"/>
                  <a:gd name="connsiteY0-2" fmla="*/ 1477626 h 1477626"/>
                  <a:gd name="connsiteX1-3" fmla="*/ 429197 w 1193673"/>
                  <a:gd name="connsiteY1-4" fmla="*/ 0 h 1477626"/>
                  <a:gd name="connsiteX2-5" fmla="*/ 1193673 w 1193673"/>
                  <a:gd name="connsiteY2-6" fmla="*/ 1477626 h 1477626"/>
                  <a:gd name="connsiteX3-7" fmla="*/ 0 w 1193673"/>
                  <a:gd name="connsiteY3-8" fmla="*/ 1477626 h 1477626"/>
                  <a:gd name="connsiteX0-9" fmla="*/ 43243 w 764476"/>
                  <a:gd name="connsiteY0-10" fmla="*/ 951846 h 1477626"/>
                  <a:gd name="connsiteX1-11" fmla="*/ 0 w 764476"/>
                  <a:gd name="connsiteY1-12" fmla="*/ 0 h 1477626"/>
                  <a:gd name="connsiteX2-13" fmla="*/ 764476 w 764476"/>
                  <a:gd name="connsiteY2-14" fmla="*/ 1477626 h 1477626"/>
                  <a:gd name="connsiteX3-15" fmla="*/ 43243 w 764476"/>
                  <a:gd name="connsiteY3-16" fmla="*/ 951846 h 1477626"/>
                  <a:gd name="connsiteX0-17" fmla="*/ 50863 w 764476"/>
                  <a:gd name="connsiteY0-18" fmla="*/ 997566 h 1477626"/>
                  <a:gd name="connsiteX1-19" fmla="*/ 0 w 764476"/>
                  <a:gd name="connsiteY1-20" fmla="*/ 0 h 1477626"/>
                  <a:gd name="connsiteX2-21" fmla="*/ 764476 w 764476"/>
                  <a:gd name="connsiteY2-22" fmla="*/ 1477626 h 1477626"/>
                  <a:gd name="connsiteX3-23" fmla="*/ 50863 w 764476"/>
                  <a:gd name="connsiteY3-24" fmla="*/ 997566 h 1477626"/>
                  <a:gd name="connsiteX0-25" fmla="*/ 50863 w 1313116"/>
                  <a:gd name="connsiteY0-26" fmla="*/ 997566 h 997566"/>
                  <a:gd name="connsiteX1-27" fmla="*/ 0 w 1313116"/>
                  <a:gd name="connsiteY1-28" fmla="*/ 0 h 997566"/>
                  <a:gd name="connsiteX2-29" fmla="*/ 1313116 w 1313116"/>
                  <a:gd name="connsiteY2-30" fmla="*/ 266046 h 997566"/>
                  <a:gd name="connsiteX3-31" fmla="*/ 50863 w 1313116"/>
                  <a:gd name="connsiteY3-32" fmla="*/ 997566 h 997566"/>
                  <a:gd name="connsiteX0-33" fmla="*/ 50863 w 1343596"/>
                  <a:gd name="connsiteY0-34" fmla="*/ 997566 h 997566"/>
                  <a:gd name="connsiteX1-35" fmla="*/ 0 w 1343596"/>
                  <a:gd name="connsiteY1-36" fmla="*/ 0 h 997566"/>
                  <a:gd name="connsiteX2-37" fmla="*/ 1343596 w 1343596"/>
                  <a:gd name="connsiteY2-38" fmla="*/ 266046 h 997566"/>
                  <a:gd name="connsiteX3-39" fmla="*/ 50863 w 1343596"/>
                  <a:gd name="connsiteY3-40" fmla="*/ 997566 h 9975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343596" h="997566">
                    <a:moveTo>
                      <a:pt x="50863" y="997566"/>
                    </a:moveTo>
                    <a:lnTo>
                      <a:pt x="0" y="0"/>
                    </a:lnTo>
                    <a:lnTo>
                      <a:pt x="1343596" y="266046"/>
                    </a:lnTo>
                    <a:lnTo>
                      <a:pt x="50863" y="997566"/>
                    </a:lnTo>
                    <a:close/>
                  </a:path>
                </a:pathLst>
              </a:custGeom>
              <a:solidFill>
                <a:srgbClr val="04397B"/>
              </a:solidFill>
              <a:ln>
                <a:noFill/>
              </a:ln>
              <a:effectLst>
                <a:outerShdw blurRad="127000" dist="1016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0" name="等腰三角形 2"/>
              <p:cNvSpPr/>
              <p:nvPr/>
            </p:nvSpPr>
            <p:spPr>
              <a:xfrm>
                <a:off x="4687036" y="-26973"/>
                <a:ext cx="1298171" cy="265825"/>
              </a:xfrm>
              <a:custGeom>
                <a:avLst/>
                <a:gdLst>
                  <a:gd name="connsiteX0" fmla="*/ 0 w 1193673"/>
                  <a:gd name="connsiteY0" fmla="*/ 898506 h 898506"/>
                  <a:gd name="connsiteX1" fmla="*/ 596837 w 1193673"/>
                  <a:gd name="connsiteY1" fmla="*/ 0 h 898506"/>
                  <a:gd name="connsiteX2" fmla="*/ 1193673 w 1193673"/>
                  <a:gd name="connsiteY2" fmla="*/ 898506 h 898506"/>
                  <a:gd name="connsiteX3" fmla="*/ 0 w 1193673"/>
                  <a:gd name="connsiteY3" fmla="*/ 898506 h 898506"/>
                  <a:gd name="connsiteX0-1" fmla="*/ 0 w 1193673"/>
                  <a:gd name="connsiteY0-2" fmla="*/ 1477626 h 1477626"/>
                  <a:gd name="connsiteX1-3" fmla="*/ 429197 w 1193673"/>
                  <a:gd name="connsiteY1-4" fmla="*/ 0 h 1477626"/>
                  <a:gd name="connsiteX2-5" fmla="*/ 1193673 w 1193673"/>
                  <a:gd name="connsiteY2-6" fmla="*/ 1477626 h 1477626"/>
                  <a:gd name="connsiteX3-7" fmla="*/ 0 w 1193673"/>
                  <a:gd name="connsiteY3-8" fmla="*/ 1477626 h 1477626"/>
                  <a:gd name="connsiteX0-9" fmla="*/ 43243 w 764476"/>
                  <a:gd name="connsiteY0-10" fmla="*/ 951846 h 1477626"/>
                  <a:gd name="connsiteX1-11" fmla="*/ 0 w 764476"/>
                  <a:gd name="connsiteY1-12" fmla="*/ 0 h 1477626"/>
                  <a:gd name="connsiteX2-13" fmla="*/ 764476 w 764476"/>
                  <a:gd name="connsiteY2-14" fmla="*/ 1477626 h 1477626"/>
                  <a:gd name="connsiteX3-15" fmla="*/ 43243 w 764476"/>
                  <a:gd name="connsiteY3-16" fmla="*/ 951846 h 1477626"/>
                  <a:gd name="connsiteX0-17" fmla="*/ 50863 w 764476"/>
                  <a:gd name="connsiteY0-18" fmla="*/ 997566 h 1477626"/>
                  <a:gd name="connsiteX1-19" fmla="*/ 0 w 764476"/>
                  <a:gd name="connsiteY1-20" fmla="*/ 0 h 1477626"/>
                  <a:gd name="connsiteX2-21" fmla="*/ 764476 w 764476"/>
                  <a:gd name="connsiteY2-22" fmla="*/ 1477626 h 1477626"/>
                  <a:gd name="connsiteX3-23" fmla="*/ 50863 w 764476"/>
                  <a:gd name="connsiteY3-24" fmla="*/ 997566 h 1477626"/>
                  <a:gd name="connsiteX0-25" fmla="*/ 50863 w 1313116"/>
                  <a:gd name="connsiteY0-26" fmla="*/ 997566 h 997566"/>
                  <a:gd name="connsiteX1-27" fmla="*/ 0 w 1313116"/>
                  <a:gd name="connsiteY1-28" fmla="*/ 0 h 997566"/>
                  <a:gd name="connsiteX2-29" fmla="*/ 1313116 w 1313116"/>
                  <a:gd name="connsiteY2-30" fmla="*/ 266046 h 997566"/>
                  <a:gd name="connsiteX3-31" fmla="*/ 50863 w 1313116"/>
                  <a:gd name="connsiteY3-32" fmla="*/ 997566 h 997566"/>
                  <a:gd name="connsiteX0-33" fmla="*/ 50863 w 1343596"/>
                  <a:gd name="connsiteY0-34" fmla="*/ 997566 h 997566"/>
                  <a:gd name="connsiteX1-35" fmla="*/ 0 w 1343596"/>
                  <a:gd name="connsiteY1-36" fmla="*/ 0 h 997566"/>
                  <a:gd name="connsiteX2-37" fmla="*/ 1343596 w 1343596"/>
                  <a:gd name="connsiteY2-38" fmla="*/ 266046 h 997566"/>
                  <a:gd name="connsiteX3-39" fmla="*/ 50863 w 1343596"/>
                  <a:gd name="connsiteY3-40" fmla="*/ 997566 h 997566"/>
                  <a:gd name="connsiteX0-41" fmla="*/ 355663 w 1648396"/>
                  <a:gd name="connsiteY0-42" fmla="*/ 974706 h 974706"/>
                  <a:gd name="connsiteX1-43" fmla="*/ 0 w 1648396"/>
                  <a:gd name="connsiteY1-44" fmla="*/ 0 h 974706"/>
                  <a:gd name="connsiteX2-45" fmla="*/ 1648396 w 1648396"/>
                  <a:gd name="connsiteY2-46" fmla="*/ 243186 h 974706"/>
                  <a:gd name="connsiteX3-47" fmla="*/ 355663 w 1648396"/>
                  <a:gd name="connsiteY3-48" fmla="*/ 974706 h 974706"/>
                  <a:gd name="connsiteX0-49" fmla="*/ 279463 w 1572196"/>
                  <a:gd name="connsiteY0-50" fmla="*/ 921366 h 921366"/>
                  <a:gd name="connsiteX1-51" fmla="*/ 0 w 1572196"/>
                  <a:gd name="connsiteY1-52" fmla="*/ 0 h 921366"/>
                  <a:gd name="connsiteX2-53" fmla="*/ 1572196 w 1572196"/>
                  <a:gd name="connsiteY2-54" fmla="*/ 189846 h 921366"/>
                  <a:gd name="connsiteX3-55" fmla="*/ 279463 w 1572196"/>
                  <a:gd name="connsiteY3-56" fmla="*/ 921366 h 921366"/>
                  <a:gd name="connsiteX0-57" fmla="*/ 279463 w 673036"/>
                  <a:gd name="connsiteY0-58" fmla="*/ 929640 h 929640"/>
                  <a:gd name="connsiteX1-59" fmla="*/ 0 w 673036"/>
                  <a:gd name="connsiteY1-60" fmla="*/ 8274 h 929640"/>
                  <a:gd name="connsiteX2-61" fmla="*/ 673036 w 673036"/>
                  <a:gd name="connsiteY2-62" fmla="*/ 0 h 929640"/>
                  <a:gd name="connsiteX3-63" fmla="*/ 279463 w 673036"/>
                  <a:gd name="connsiteY3-64" fmla="*/ 929640 h 929640"/>
                  <a:gd name="connsiteX0-65" fmla="*/ 1292923 w 1292923"/>
                  <a:gd name="connsiteY0-66" fmla="*/ 266700 h 266700"/>
                  <a:gd name="connsiteX1-67" fmla="*/ 0 w 1292923"/>
                  <a:gd name="connsiteY1-68" fmla="*/ 8274 h 266700"/>
                  <a:gd name="connsiteX2-69" fmla="*/ 673036 w 1292923"/>
                  <a:gd name="connsiteY2-70" fmla="*/ 0 h 266700"/>
                  <a:gd name="connsiteX3-71" fmla="*/ 1292923 w 1292923"/>
                  <a:gd name="connsiteY3-72" fmla="*/ 266700 h 266700"/>
                  <a:gd name="connsiteX0-73" fmla="*/ 1300543 w 1300543"/>
                  <a:gd name="connsiteY0-74" fmla="*/ 266700 h 266700"/>
                  <a:gd name="connsiteX1-75" fmla="*/ 0 w 1300543"/>
                  <a:gd name="connsiteY1-76" fmla="*/ 23514 h 266700"/>
                  <a:gd name="connsiteX2-77" fmla="*/ 680656 w 1300543"/>
                  <a:gd name="connsiteY2-78" fmla="*/ 0 h 266700"/>
                  <a:gd name="connsiteX3-79" fmla="*/ 1300543 w 1300543"/>
                  <a:gd name="connsiteY3-80" fmla="*/ 266700 h 2667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300543" h="266700">
                    <a:moveTo>
                      <a:pt x="1300543" y="266700"/>
                    </a:moveTo>
                    <a:lnTo>
                      <a:pt x="0" y="23514"/>
                    </a:lnTo>
                    <a:lnTo>
                      <a:pt x="680656" y="0"/>
                    </a:lnTo>
                    <a:lnTo>
                      <a:pt x="1300543" y="266700"/>
                    </a:lnTo>
                    <a:close/>
                  </a:path>
                </a:pathLst>
              </a:custGeom>
              <a:solidFill>
                <a:srgbClr val="01B1E2"/>
              </a:solidFill>
              <a:ln>
                <a:noFill/>
              </a:ln>
              <a:effectLst>
                <a:outerShdw blurRad="50800" dist="1016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524000" y="1566863"/>
            <a:ext cx="1002506" cy="508000"/>
          </a:xfrm>
          <a:prstGeom prst="rect">
            <a:avLst/>
          </a:prstGeom>
          <a:solidFill>
            <a:srgbClr val="1A20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0483" name="图片 1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1A2026"/>
              </a:clrFrom>
              <a:clrTo>
                <a:srgbClr val="1A202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6301" t="67529" b="9962"/>
          <a:stretch>
            <a:fillRect/>
          </a:stretch>
        </p:blipFill>
        <p:spPr bwMode="auto">
          <a:xfrm>
            <a:off x="7658100" y="5346700"/>
            <a:ext cx="1709738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3"/>
          <p:cNvGrpSpPr/>
          <p:nvPr/>
        </p:nvGrpSpPr>
        <p:grpSpPr bwMode="auto">
          <a:xfrm>
            <a:off x="1215628" y="260350"/>
            <a:ext cx="5710238" cy="0"/>
            <a:chOff x="4578283" y="2075543"/>
            <a:chExt cx="7613717" cy="0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4578283" y="2075543"/>
              <a:ext cx="6327831" cy="0"/>
            </a:xfrm>
            <a:prstGeom prst="line">
              <a:avLst/>
            </a:prstGeom>
            <a:ln w="28575">
              <a:solidFill>
                <a:srgbClr val="0095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9070948" y="2075543"/>
              <a:ext cx="3121052" cy="0"/>
            </a:xfrm>
            <a:prstGeom prst="line">
              <a:avLst/>
            </a:prstGeom>
            <a:ln w="28575">
              <a:solidFill>
                <a:srgbClr val="0746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 bwMode="auto">
          <a:xfrm>
            <a:off x="1438275" y="6638926"/>
            <a:ext cx="6074569" cy="4763"/>
            <a:chOff x="0" y="4592805"/>
            <a:chExt cx="8098971" cy="5049"/>
          </a:xfrm>
        </p:grpSpPr>
        <p:cxnSp>
          <p:nvCxnSpPr>
            <p:cNvPr id="47" name="直接连接符 46"/>
            <p:cNvCxnSpPr/>
            <p:nvPr/>
          </p:nvCxnSpPr>
          <p:spPr>
            <a:xfrm>
              <a:off x="0" y="4592805"/>
              <a:ext cx="8098971" cy="0"/>
            </a:xfrm>
            <a:prstGeom prst="line">
              <a:avLst/>
            </a:prstGeom>
            <a:ln w="28575">
              <a:solidFill>
                <a:srgbClr val="0746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0" y="4597854"/>
              <a:ext cx="3990751" cy="0"/>
            </a:xfrm>
            <a:prstGeom prst="line">
              <a:avLst/>
            </a:prstGeom>
            <a:ln w="28575">
              <a:solidFill>
                <a:srgbClr val="0095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25"/>
          <p:cNvGrpSpPr/>
          <p:nvPr/>
        </p:nvGrpSpPr>
        <p:grpSpPr bwMode="auto">
          <a:xfrm>
            <a:off x="-98822" y="-187325"/>
            <a:ext cx="1315641" cy="1427163"/>
            <a:chOff x="-419101" y="-651218"/>
            <a:chExt cx="6413260" cy="5211985"/>
          </a:xfrm>
        </p:grpSpPr>
        <p:pic>
          <p:nvPicPr>
            <p:cNvPr id="20519" name="图片 26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1A2026"/>
                </a:clrFrom>
                <a:clrTo>
                  <a:srgbClr val="1A202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-2" b="40222"/>
            <a:stretch>
              <a:fillRect/>
            </a:stretch>
          </p:blipFill>
          <p:spPr bwMode="auto">
            <a:xfrm>
              <a:off x="-419101" y="-651218"/>
              <a:ext cx="5512501" cy="5211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" name="组合 35"/>
            <p:cNvGrpSpPr/>
            <p:nvPr/>
          </p:nvGrpSpPr>
          <p:grpSpPr bwMode="auto">
            <a:xfrm>
              <a:off x="4650563" y="-28418"/>
              <a:ext cx="1343596" cy="1008973"/>
              <a:chOff x="4650563" y="-28418"/>
              <a:chExt cx="1343596" cy="1008973"/>
            </a:xfrm>
          </p:grpSpPr>
          <p:sp>
            <p:nvSpPr>
              <p:cNvPr id="39" name="等腰三角形 2"/>
              <p:cNvSpPr/>
              <p:nvPr/>
            </p:nvSpPr>
            <p:spPr>
              <a:xfrm>
                <a:off x="4641862" y="-19288"/>
                <a:ext cx="1352297" cy="997181"/>
              </a:xfrm>
              <a:custGeom>
                <a:avLst/>
                <a:gdLst>
                  <a:gd name="connsiteX0" fmla="*/ 0 w 1193673"/>
                  <a:gd name="connsiteY0" fmla="*/ 898506 h 898506"/>
                  <a:gd name="connsiteX1" fmla="*/ 596837 w 1193673"/>
                  <a:gd name="connsiteY1" fmla="*/ 0 h 898506"/>
                  <a:gd name="connsiteX2" fmla="*/ 1193673 w 1193673"/>
                  <a:gd name="connsiteY2" fmla="*/ 898506 h 898506"/>
                  <a:gd name="connsiteX3" fmla="*/ 0 w 1193673"/>
                  <a:gd name="connsiteY3" fmla="*/ 898506 h 898506"/>
                  <a:gd name="connsiteX0-1" fmla="*/ 0 w 1193673"/>
                  <a:gd name="connsiteY0-2" fmla="*/ 1477626 h 1477626"/>
                  <a:gd name="connsiteX1-3" fmla="*/ 429197 w 1193673"/>
                  <a:gd name="connsiteY1-4" fmla="*/ 0 h 1477626"/>
                  <a:gd name="connsiteX2-5" fmla="*/ 1193673 w 1193673"/>
                  <a:gd name="connsiteY2-6" fmla="*/ 1477626 h 1477626"/>
                  <a:gd name="connsiteX3-7" fmla="*/ 0 w 1193673"/>
                  <a:gd name="connsiteY3-8" fmla="*/ 1477626 h 1477626"/>
                  <a:gd name="connsiteX0-9" fmla="*/ 43243 w 764476"/>
                  <a:gd name="connsiteY0-10" fmla="*/ 951846 h 1477626"/>
                  <a:gd name="connsiteX1-11" fmla="*/ 0 w 764476"/>
                  <a:gd name="connsiteY1-12" fmla="*/ 0 h 1477626"/>
                  <a:gd name="connsiteX2-13" fmla="*/ 764476 w 764476"/>
                  <a:gd name="connsiteY2-14" fmla="*/ 1477626 h 1477626"/>
                  <a:gd name="connsiteX3-15" fmla="*/ 43243 w 764476"/>
                  <a:gd name="connsiteY3-16" fmla="*/ 951846 h 1477626"/>
                  <a:gd name="connsiteX0-17" fmla="*/ 50863 w 764476"/>
                  <a:gd name="connsiteY0-18" fmla="*/ 997566 h 1477626"/>
                  <a:gd name="connsiteX1-19" fmla="*/ 0 w 764476"/>
                  <a:gd name="connsiteY1-20" fmla="*/ 0 h 1477626"/>
                  <a:gd name="connsiteX2-21" fmla="*/ 764476 w 764476"/>
                  <a:gd name="connsiteY2-22" fmla="*/ 1477626 h 1477626"/>
                  <a:gd name="connsiteX3-23" fmla="*/ 50863 w 764476"/>
                  <a:gd name="connsiteY3-24" fmla="*/ 997566 h 1477626"/>
                  <a:gd name="connsiteX0-25" fmla="*/ 50863 w 1313116"/>
                  <a:gd name="connsiteY0-26" fmla="*/ 997566 h 997566"/>
                  <a:gd name="connsiteX1-27" fmla="*/ 0 w 1313116"/>
                  <a:gd name="connsiteY1-28" fmla="*/ 0 h 997566"/>
                  <a:gd name="connsiteX2-29" fmla="*/ 1313116 w 1313116"/>
                  <a:gd name="connsiteY2-30" fmla="*/ 266046 h 997566"/>
                  <a:gd name="connsiteX3-31" fmla="*/ 50863 w 1313116"/>
                  <a:gd name="connsiteY3-32" fmla="*/ 997566 h 997566"/>
                  <a:gd name="connsiteX0-33" fmla="*/ 50863 w 1343596"/>
                  <a:gd name="connsiteY0-34" fmla="*/ 997566 h 997566"/>
                  <a:gd name="connsiteX1-35" fmla="*/ 0 w 1343596"/>
                  <a:gd name="connsiteY1-36" fmla="*/ 0 h 997566"/>
                  <a:gd name="connsiteX2-37" fmla="*/ 1343596 w 1343596"/>
                  <a:gd name="connsiteY2-38" fmla="*/ 266046 h 997566"/>
                  <a:gd name="connsiteX3-39" fmla="*/ 50863 w 1343596"/>
                  <a:gd name="connsiteY3-40" fmla="*/ 997566 h 9975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343596" h="997566">
                    <a:moveTo>
                      <a:pt x="50863" y="997566"/>
                    </a:moveTo>
                    <a:lnTo>
                      <a:pt x="0" y="0"/>
                    </a:lnTo>
                    <a:lnTo>
                      <a:pt x="1343596" y="266046"/>
                    </a:lnTo>
                    <a:lnTo>
                      <a:pt x="50863" y="997566"/>
                    </a:lnTo>
                    <a:close/>
                  </a:path>
                </a:pathLst>
              </a:custGeom>
              <a:solidFill>
                <a:srgbClr val="04397B"/>
              </a:solidFill>
              <a:ln>
                <a:noFill/>
              </a:ln>
              <a:effectLst>
                <a:outerShdw blurRad="127000" dist="1016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0" name="等腰三角形 2"/>
              <p:cNvSpPr/>
              <p:nvPr/>
            </p:nvSpPr>
            <p:spPr>
              <a:xfrm>
                <a:off x="4682487" y="-30883"/>
                <a:ext cx="1305870" cy="266691"/>
              </a:xfrm>
              <a:custGeom>
                <a:avLst/>
                <a:gdLst>
                  <a:gd name="connsiteX0" fmla="*/ 0 w 1193673"/>
                  <a:gd name="connsiteY0" fmla="*/ 898506 h 898506"/>
                  <a:gd name="connsiteX1" fmla="*/ 596837 w 1193673"/>
                  <a:gd name="connsiteY1" fmla="*/ 0 h 898506"/>
                  <a:gd name="connsiteX2" fmla="*/ 1193673 w 1193673"/>
                  <a:gd name="connsiteY2" fmla="*/ 898506 h 898506"/>
                  <a:gd name="connsiteX3" fmla="*/ 0 w 1193673"/>
                  <a:gd name="connsiteY3" fmla="*/ 898506 h 898506"/>
                  <a:gd name="connsiteX0-1" fmla="*/ 0 w 1193673"/>
                  <a:gd name="connsiteY0-2" fmla="*/ 1477626 h 1477626"/>
                  <a:gd name="connsiteX1-3" fmla="*/ 429197 w 1193673"/>
                  <a:gd name="connsiteY1-4" fmla="*/ 0 h 1477626"/>
                  <a:gd name="connsiteX2-5" fmla="*/ 1193673 w 1193673"/>
                  <a:gd name="connsiteY2-6" fmla="*/ 1477626 h 1477626"/>
                  <a:gd name="connsiteX3-7" fmla="*/ 0 w 1193673"/>
                  <a:gd name="connsiteY3-8" fmla="*/ 1477626 h 1477626"/>
                  <a:gd name="connsiteX0-9" fmla="*/ 43243 w 764476"/>
                  <a:gd name="connsiteY0-10" fmla="*/ 951846 h 1477626"/>
                  <a:gd name="connsiteX1-11" fmla="*/ 0 w 764476"/>
                  <a:gd name="connsiteY1-12" fmla="*/ 0 h 1477626"/>
                  <a:gd name="connsiteX2-13" fmla="*/ 764476 w 764476"/>
                  <a:gd name="connsiteY2-14" fmla="*/ 1477626 h 1477626"/>
                  <a:gd name="connsiteX3-15" fmla="*/ 43243 w 764476"/>
                  <a:gd name="connsiteY3-16" fmla="*/ 951846 h 1477626"/>
                  <a:gd name="connsiteX0-17" fmla="*/ 50863 w 764476"/>
                  <a:gd name="connsiteY0-18" fmla="*/ 997566 h 1477626"/>
                  <a:gd name="connsiteX1-19" fmla="*/ 0 w 764476"/>
                  <a:gd name="connsiteY1-20" fmla="*/ 0 h 1477626"/>
                  <a:gd name="connsiteX2-21" fmla="*/ 764476 w 764476"/>
                  <a:gd name="connsiteY2-22" fmla="*/ 1477626 h 1477626"/>
                  <a:gd name="connsiteX3-23" fmla="*/ 50863 w 764476"/>
                  <a:gd name="connsiteY3-24" fmla="*/ 997566 h 1477626"/>
                  <a:gd name="connsiteX0-25" fmla="*/ 50863 w 1313116"/>
                  <a:gd name="connsiteY0-26" fmla="*/ 997566 h 997566"/>
                  <a:gd name="connsiteX1-27" fmla="*/ 0 w 1313116"/>
                  <a:gd name="connsiteY1-28" fmla="*/ 0 h 997566"/>
                  <a:gd name="connsiteX2-29" fmla="*/ 1313116 w 1313116"/>
                  <a:gd name="connsiteY2-30" fmla="*/ 266046 h 997566"/>
                  <a:gd name="connsiteX3-31" fmla="*/ 50863 w 1313116"/>
                  <a:gd name="connsiteY3-32" fmla="*/ 997566 h 997566"/>
                  <a:gd name="connsiteX0-33" fmla="*/ 50863 w 1343596"/>
                  <a:gd name="connsiteY0-34" fmla="*/ 997566 h 997566"/>
                  <a:gd name="connsiteX1-35" fmla="*/ 0 w 1343596"/>
                  <a:gd name="connsiteY1-36" fmla="*/ 0 h 997566"/>
                  <a:gd name="connsiteX2-37" fmla="*/ 1343596 w 1343596"/>
                  <a:gd name="connsiteY2-38" fmla="*/ 266046 h 997566"/>
                  <a:gd name="connsiteX3-39" fmla="*/ 50863 w 1343596"/>
                  <a:gd name="connsiteY3-40" fmla="*/ 997566 h 997566"/>
                  <a:gd name="connsiteX0-41" fmla="*/ 355663 w 1648396"/>
                  <a:gd name="connsiteY0-42" fmla="*/ 974706 h 974706"/>
                  <a:gd name="connsiteX1-43" fmla="*/ 0 w 1648396"/>
                  <a:gd name="connsiteY1-44" fmla="*/ 0 h 974706"/>
                  <a:gd name="connsiteX2-45" fmla="*/ 1648396 w 1648396"/>
                  <a:gd name="connsiteY2-46" fmla="*/ 243186 h 974706"/>
                  <a:gd name="connsiteX3-47" fmla="*/ 355663 w 1648396"/>
                  <a:gd name="connsiteY3-48" fmla="*/ 974706 h 974706"/>
                  <a:gd name="connsiteX0-49" fmla="*/ 279463 w 1572196"/>
                  <a:gd name="connsiteY0-50" fmla="*/ 921366 h 921366"/>
                  <a:gd name="connsiteX1-51" fmla="*/ 0 w 1572196"/>
                  <a:gd name="connsiteY1-52" fmla="*/ 0 h 921366"/>
                  <a:gd name="connsiteX2-53" fmla="*/ 1572196 w 1572196"/>
                  <a:gd name="connsiteY2-54" fmla="*/ 189846 h 921366"/>
                  <a:gd name="connsiteX3-55" fmla="*/ 279463 w 1572196"/>
                  <a:gd name="connsiteY3-56" fmla="*/ 921366 h 921366"/>
                  <a:gd name="connsiteX0-57" fmla="*/ 279463 w 673036"/>
                  <a:gd name="connsiteY0-58" fmla="*/ 929640 h 929640"/>
                  <a:gd name="connsiteX1-59" fmla="*/ 0 w 673036"/>
                  <a:gd name="connsiteY1-60" fmla="*/ 8274 h 929640"/>
                  <a:gd name="connsiteX2-61" fmla="*/ 673036 w 673036"/>
                  <a:gd name="connsiteY2-62" fmla="*/ 0 h 929640"/>
                  <a:gd name="connsiteX3-63" fmla="*/ 279463 w 673036"/>
                  <a:gd name="connsiteY3-64" fmla="*/ 929640 h 929640"/>
                  <a:gd name="connsiteX0-65" fmla="*/ 1292923 w 1292923"/>
                  <a:gd name="connsiteY0-66" fmla="*/ 266700 h 266700"/>
                  <a:gd name="connsiteX1-67" fmla="*/ 0 w 1292923"/>
                  <a:gd name="connsiteY1-68" fmla="*/ 8274 h 266700"/>
                  <a:gd name="connsiteX2-69" fmla="*/ 673036 w 1292923"/>
                  <a:gd name="connsiteY2-70" fmla="*/ 0 h 266700"/>
                  <a:gd name="connsiteX3-71" fmla="*/ 1292923 w 1292923"/>
                  <a:gd name="connsiteY3-72" fmla="*/ 266700 h 266700"/>
                  <a:gd name="connsiteX0-73" fmla="*/ 1300543 w 1300543"/>
                  <a:gd name="connsiteY0-74" fmla="*/ 266700 h 266700"/>
                  <a:gd name="connsiteX1-75" fmla="*/ 0 w 1300543"/>
                  <a:gd name="connsiteY1-76" fmla="*/ 23514 h 266700"/>
                  <a:gd name="connsiteX2-77" fmla="*/ 680656 w 1300543"/>
                  <a:gd name="connsiteY2-78" fmla="*/ 0 h 266700"/>
                  <a:gd name="connsiteX3-79" fmla="*/ 1300543 w 1300543"/>
                  <a:gd name="connsiteY3-80" fmla="*/ 266700 h 2667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300543" h="266700">
                    <a:moveTo>
                      <a:pt x="1300543" y="266700"/>
                    </a:moveTo>
                    <a:lnTo>
                      <a:pt x="0" y="23514"/>
                    </a:lnTo>
                    <a:lnTo>
                      <a:pt x="680656" y="0"/>
                    </a:lnTo>
                    <a:lnTo>
                      <a:pt x="1300543" y="266700"/>
                    </a:lnTo>
                    <a:close/>
                  </a:path>
                </a:pathLst>
              </a:custGeom>
              <a:solidFill>
                <a:srgbClr val="01B1E2"/>
              </a:solidFill>
              <a:ln>
                <a:noFill/>
              </a:ln>
              <a:effectLst>
                <a:outerShdw blurRad="50800" dist="1016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sp>
        <p:nvSpPr>
          <p:cNvPr id="20487" name="矩形 47"/>
          <p:cNvSpPr>
            <a:spLocks noChangeArrowheads="1"/>
          </p:cNvSpPr>
          <p:nvPr/>
        </p:nvSpPr>
        <p:spPr bwMode="auto">
          <a:xfrm>
            <a:off x="556023" y="501651"/>
            <a:ext cx="224909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01C3E3"/>
                </a:solidFill>
              </a:rPr>
              <a:t>电竞产业链</a:t>
            </a:r>
          </a:p>
        </p:txBody>
      </p:sp>
      <p:grpSp>
        <p:nvGrpSpPr>
          <p:cNvPr id="6" name="组合 48"/>
          <p:cNvGrpSpPr/>
          <p:nvPr/>
        </p:nvGrpSpPr>
        <p:grpSpPr bwMode="auto">
          <a:xfrm>
            <a:off x="3045619" y="1811340"/>
            <a:ext cx="2886075" cy="3851275"/>
            <a:chOff x="4170360" y="1546861"/>
            <a:chExt cx="3848105" cy="3850009"/>
          </a:xfrm>
        </p:grpSpPr>
        <p:sp>
          <p:nvSpPr>
            <p:cNvPr id="50" name="Block Arc 38"/>
            <p:cNvSpPr/>
            <p:nvPr/>
          </p:nvSpPr>
          <p:spPr>
            <a:xfrm rot="2990966">
              <a:off x="4186072" y="1547023"/>
              <a:ext cx="3823030" cy="3822705"/>
            </a:xfrm>
            <a:prstGeom prst="blockArc">
              <a:avLst>
                <a:gd name="adj1" fmla="val 10800000"/>
                <a:gd name="adj2" fmla="val 16298175"/>
                <a:gd name="adj3" fmla="val 16327"/>
              </a:avLst>
            </a:prstGeom>
            <a:solidFill>
              <a:srgbClr val="04397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1" name="Block Arc 37"/>
            <p:cNvSpPr/>
            <p:nvPr/>
          </p:nvSpPr>
          <p:spPr>
            <a:xfrm rot="19115698">
              <a:off x="4170360" y="1554794"/>
              <a:ext cx="3822705" cy="3823031"/>
            </a:xfrm>
            <a:prstGeom prst="blockArc">
              <a:avLst>
                <a:gd name="adj1" fmla="val 11150769"/>
                <a:gd name="adj2" fmla="val 16298175"/>
                <a:gd name="adj3" fmla="val 16327"/>
              </a:avLst>
            </a:prstGeom>
            <a:solidFill>
              <a:srgbClr val="01B1E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7" name="组合 52"/>
            <p:cNvGrpSpPr/>
            <p:nvPr/>
          </p:nvGrpSpPr>
          <p:grpSpPr bwMode="auto">
            <a:xfrm>
              <a:off x="4179885" y="1559556"/>
              <a:ext cx="3838580" cy="3837314"/>
              <a:chOff x="4179885" y="1559556"/>
              <a:chExt cx="3838580" cy="3837314"/>
            </a:xfrm>
          </p:grpSpPr>
          <p:sp>
            <p:nvSpPr>
              <p:cNvPr id="55" name="Block Arc 40"/>
              <p:cNvSpPr/>
              <p:nvPr/>
            </p:nvSpPr>
            <p:spPr>
              <a:xfrm rot="13947231">
                <a:off x="4178929" y="1573209"/>
                <a:ext cx="3824617" cy="3822705"/>
              </a:xfrm>
              <a:prstGeom prst="blockArc">
                <a:avLst>
                  <a:gd name="adj1" fmla="val 10800000"/>
                  <a:gd name="adj2" fmla="val 16298175"/>
                  <a:gd name="adj3" fmla="val 16327"/>
                </a:avLst>
              </a:prstGeom>
              <a:solidFill>
                <a:srgbClr val="04397B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8" name="组合 55"/>
              <p:cNvGrpSpPr/>
              <p:nvPr/>
            </p:nvGrpSpPr>
            <p:grpSpPr bwMode="auto">
              <a:xfrm>
                <a:off x="4195760" y="1559556"/>
                <a:ext cx="3822705" cy="3824617"/>
                <a:chOff x="4195760" y="1559556"/>
                <a:chExt cx="3822705" cy="3824617"/>
              </a:xfrm>
            </p:grpSpPr>
            <p:sp>
              <p:nvSpPr>
                <p:cNvPr id="57" name="Block Arc 39"/>
                <p:cNvSpPr/>
                <p:nvPr/>
              </p:nvSpPr>
              <p:spPr>
                <a:xfrm rot="8470872">
                  <a:off x="4195760" y="1559556"/>
                  <a:ext cx="3822705" cy="3824617"/>
                </a:xfrm>
                <a:prstGeom prst="blockArc">
                  <a:avLst>
                    <a:gd name="adj1" fmla="val 10800000"/>
                    <a:gd name="adj2" fmla="val 16298175"/>
                    <a:gd name="adj3" fmla="val 16327"/>
                  </a:avLst>
                </a:prstGeom>
                <a:solidFill>
                  <a:srgbClr val="01B1E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9" name="Isosceles Triangle 41"/>
                <p:cNvSpPr/>
                <p:nvPr/>
              </p:nvSpPr>
              <p:spPr>
                <a:xfrm rot="2938533">
                  <a:off x="4718200" y="1945132"/>
                  <a:ext cx="917273" cy="358775"/>
                </a:xfrm>
                <a:prstGeom prst="triangle">
                  <a:avLst/>
                </a:prstGeom>
                <a:solidFill>
                  <a:srgbClr val="01B1E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 altLang="zh-CN">
                    <a:solidFill>
                      <a:srgbClr val="FFFFFF"/>
                    </a:solidFill>
                    <a:latin typeface="Roboto Medium"/>
                    <a:ea typeface="Roboto Medium"/>
                    <a:cs typeface="Roboto Medium"/>
                  </a:endParaRPr>
                </a:p>
              </p:txBody>
            </p:sp>
            <p:sp>
              <p:nvSpPr>
                <p:cNvPr id="60" name="Isosceles Triangle 42"/>
                <p:cNvSpPr/>
                <p:nvPr/>
              </p:nvSpPr>
              <p:spPr>
                <a:xfrm rot="8461846">
                  <a:off x="6975477" y="2421285"/>
                  <a:ext cx="915988" cy="358657"/>
                </a:xfrm>
                <a:prstGeom prst="triangle">
                  <a:avLst/>
                </a:prstGeom>
                <a:solidFill>
                  <a:srgbClr val="04397B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 altLang="zh-CN">
                    <a:solidFill>
                      <a:srgbClr val="FFFFFF"/>
                    </a:solidFill>
                    <a:latin typeface="Roboto Medium"/>
                    <a:ea typeface="Roboto Medium"/>
                    <a:cs typeface="Roboto Medium"/>
                  </a:endParaRPr>
                </a:p>
              </p:txBody>
            </p:sp>
            <p:sp>
              <p:nvSpPr>
                <p:cNvPr id="61" name="Isosceles Triangle 43"/>
                <p:cNvSpPr/>
                <p:nvPr/>
              </p:nvSpPr>
              <p:spPr>
                <a:xfrm rot="14072155">
                  <a:off x="6485884" y="4629506"/>
                  <a:ext cx="917273" cy="357187"/>
                </a:xfrm>
                <a:prstGeom prst="triangle">
                  <a:avLst/>
                </a:prstGeom>
                <a:solidFill>
                  <a:srgbClr val="01B1E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 altLang="zh-CN">
                    <a:solidFill>
                      <a:srgbClr val="FFFFFF"/>
                    </a:solidFill>
                    <a:latin typeface="Roboto Medium"/>
                    <a:ea typeface="Roboto Medium"/>
                    <a:cs typeface="Roboto Medium"/>
                  </a:endParaRPr>
                </a:p>
              </p:txBody>
            </p:sp>
            <p:sp>
              <p:nvSpPr>
                <p:cNvPr id="62" name="Isosceles Triangle 44"/>
                <p:cNvSpPr/>
                <p:nvPr/>
              </p:nvSpPr>
              <p:spPr>
                <a:xfrm rot="19459203">
                  <a:off x="4240210" y="4128873"/>
                  <a:ext cx="915989" cy="360244"/>
                </a:xfrm>
                <a:prstGeom prst="triangle">
                  <a:avLst/>
                </a:prstGeom>
                <a:solidFill>
                  <a:srgbClr val="04397B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 altLang="zh-CN">
                    <a:solidFill>
                      <a:srgbClr val="FFFFFF"/>
                    </a:solidFill>
                    <a:latin typeface="Roboto Medium"/>
                    <a:ea typeface="Roboto Medium"/>
                    <a:cs typeface="Roboto Medium"/>
                  </a:endParaRPr>
                </a:p>
              </p:txBody>
            </p:sp>
            <p:sp>
              <p:nvSpPr>
                <p:cNvPr id="63" name="TextBox 61"/>
                <p:cNvSpPr txBox="1">
                  <a:spLocks noChangeArrowheads="1"/>
                </p:cNvSpPr>
                <p:nvPr/>
              </p:nvSpPr>
              <p:spPr bwMode="auto">
                <a:xfrm>
                  <a:off x="6100762" y="1723014"/>
                  <a:ext cx="477054" cy="36921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ＭＳ Ｐゴシック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ＭＳ Ｐゴシック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ＭＳ Ｐゴシック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ＭＳ Ｐゴシック" charset="0"/>
                    </a:defRPr>
                  </a:lvl9pPr>
                </a:lstStyle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800" b="1" dirty="0" smtClean="0">
                      <a:solidFill>
                        <a:prstClr val="white"/>
                      </a:solidFill>
                      <a:latin typeface="微软雅黑" pitchFamily="34" charset="-122"/>
                      <a:ea typeface="微软雅黑" pitchFamily="34" charset="-122"/>
                      <a:cs typeface="+mn-cs"/>
                    </a:rPr>
                    <a:t>A</a:t>
                  </a:r>
                  <a:endParaRPr lang="en-US" sz="1800" b="1" dirty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  <a:cs typeface="+mn-cs"/>
                  </a:endParaRPr>
                </a:p>
              </p:txBody>
            </p:sp>
            <p:sp>
              <p:nvSpPr>
                <p:cNvPr id="64" name="TextBox 62"/>
                <p:cNvSpPr txBox="1">
                  <a:spLocks noChangeArrowheads="1"/>
                </p:cNvSpPr>
                <p:nvPr/>
              </p:nvSpPr>
              <p:spPr bwMode="auto">
                <a:xfrm>
                  <a:off x="5648325" y="4890622"/>
                  <a:ext cx="453545" cy="36921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ＭＳ Ｐゴシック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ＭＳ Ｐゴシック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ＭＳ Ｐゴシック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ＭＳ Ｐゴシック" charset="0"/>
                    </a:defRPr>
                  </a:lvl9pPr>
                </a:lstStyle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800" b="1" dirty="0">
                      <a:solidFill>
                        <a:prstClr val="white"/>
                      </a:solidFill>
                      <a:latin typeface="微软雅黑" pitchFamily="34" charset="-122"/>
                      <a:ea typeface="微软雅黑" pitchFamily="34" charset="-122"/>
                      <a:cs typeface="+mn-cs"/>
                    </a:rPr>
                    <a:t>C</a:t>
                  </a:r>
                </a:p>
              </p:txBody>
            </p:sp>
            <p:sp>
              <p:nvSpPr>
                <p:cNvPr id="65" name="TextBox 63"/>
                <p:cNvSpPr txBox="1">
                  <a:spLocks noChangeArrowheads="1"/>
                </p:cNvSpPr>
                <p:nvPr/>
              </p:nvSpPr>
              <p:spPr bwMode="auto">
                <a:xfrm>
                  <a:off x="4330698" y="3068772"/>
                  <a:ext cx="489878" cy="36921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ＭＳ Ｐゴシック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ＭＳ Ｐゴシック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ＭＳ Ｐゴシック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ＭＳ Ｐゴシック" charset="0"/>
                    </a:defRPr>
                  </a:lvl9pPr>
                </a:lstStyle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800" b="1" dirty="0">
                      <a:solidFill>
                        <a:prstClr val="white"/>
                      </a:solidFill>
                      <a:latin typeface="微软雅黑" pitchFamily="34" charset="-122"/>
                      <a:ea typeface="微软雅黑" pitchFamily="34" charset="-122"/>
                      <a:cs typeface="+mn-cs"/>
                    </a:rPr>
                    <a:t>D</a:t>
                  </a:r>
                </a:p>
              </p:txBody>
            </p:sp>
            <p:sp>
              <p:nvSpPr>
                <p:cNvPr id="66" name="TextBox 64"/>
                <p:cNvSpPr txBox="1">
                  <a:spLocks noChangeArrowheads="1"/>
                </p:cNvSpPr>
                <p:nvPr/>
              </p:nvSpPr>
              <p:spPr bwMode="auto">
                <a:xfrm>
                  <a:off x="7472364" y="3601996"/>
                  <a:ext cx="455681" cy="36921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ＭＳ Ｐゴシック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ＭＳ Ｐゴシック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ＭＳ Ｐゴシック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ＭＳ Ｐゴシック" charset="0"/>
                    </a:defRPr>
                  </a:lvl9pPr>
                </a:lstStyle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800" b="1" dirty="0" smtClean="0">
                      <a:solidFill>
                        <a:prstClr val="white"/>
                      </a:solidFill>
                      <a:latin typeface="微软雅黑" pitchFamily="34" charset="-122"/>
                      <a:ea typeface="微软雅黑" pitchFamily="34" charset="-122"/>
                      <a:cs typeface="+mn-cs"/>
                    </a:rPr>
                    <a:t>B</a:t>
                  </a:r>
                  <a:endParaRPr lang="en-US" sz="1800" b="1" dirty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  <a:cs typeface="+mn-cs"/>
                  </a:endParaRPr>
                </a:p>
              </p:txBody>
            </p:sp>
          </p:grpSp>
        </p:grpSp>
      </p:grpSp>
      <p:cxnSp>
        <p:nvCxnSpPr>
          <p:cNvPr id="67" name="Straight Connector 3"/>
          <p:cNvCxnSpPr/>
          <p:nvPr/>
        </p:nvCxnSpPr>
        <p:spPr>
          <a:xfrm flipH="1">
            <a:off x="802482" y="3703638"/>
            <a:ext cx="2207419" cy="0"/>
          </a:xfrm>
          <a:prstGeom prst="line">
            <a:avLst/>
          </a:prstGeom>
          <a:ln w="12700">
            <a:solidFill>
              <a:srgbClr val="0095D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71"/>
          <p:cNvCxnSpPr/>
          <p:nvPr/>
        </p:nvCxnSpPr>
        <p:spPr>
          <a:xfrm flipH="1">
            <a:off x="5909072" y="3776663"/>
            <a:ext cx="2195513" cy="0"/>
          </a:xfrm>
          <a:prstGeom prst="line">
            <a:avLst/>
          </a:prstGeom>
          <a:ln w="12700">
            <a:solidFill>
              <a:srgbClr val="0095D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72"/>
          <p:cNvCxnSpPr/>
          <p:nvPr/>
        </p:nvCxnSpPr>
        <p:spPr>
          <a:xfrm flipH="1">
            <a:off x="5019675" y="1927225"/>
            <a:ext cx="3144441" cy="0"/>
          </a:xfrm>
          <a:prstGeom prst="line">
            <a:avLst/>
          </a:prstGeom>
          <a:ln w="12700">
            <a:solidFill>
              <a:srgbClr val="0095D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73"/>
          <p:cNvCxnSpPr/>
          <p:nvPr/>
        </p:nvCxnSpPr>
        <p:spPr>
          <a:xfrm flipH="1">
            <a:off x="802481" y="5549900"/>
            <a:ext cx="3144441" cy="0"/>
          </a:xfrm>
          <a:prstGeom prst="line">
            <a:avLst/>
          </a:prstGeom>
          <a:ln w="12700">
            <a:solidFill>
              <a:srgbClr val="0095D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组合 70"/>
          <p:cNvGrpSpPr/>
          <p:nvPr/>
        </p:nvGrpSpPr>
        <p:grpSpPr bwMode="auto">
          <a:xfrm>
            <a:off x="747712" y="2224089"/>
            <a:ext cx="2234804" cy="1328206"/>
            <a:chOff x="1107252" y="1958873"/>
            <a:chExt cx="2978389" cy="1328109"/>
          </a:xfrm>
        </p:grpSpPr>
        <p:sp>
          <p:nvSpPr>
            <p:cNvPr id="20503" name="TextBox 11"/>
            <p:cNvSpPr txBox="1">
              <a:spLocks noChangeArrowheads="1"/>
            </p:cNvSpPr>
            <p:nvPr/>
          </p:nvSpPr>
          <p:spPr bwMode="auto">
            <a:xfrm>
              <a:off x="1107252" y="2353601"/>
              <a:ext cx="2978389" cy="933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>
                  <a:solidFill>
                    <a:srgbClr val="01C3E3"/>
                  </a:solidFill>
                  <a:latin typeface="微软雅黑" pitchFamily="34" charset="-122"/>
                  <a:ea typeface="微软雅黑" pitchFamily="34" charset="-122"/>
                </a:rPr>
                <a:t>赛事运营方</a:t>
              </a:r>
            </a:p>
            <a:p>
              <a:pPr algn="ctr" eaLnBrk="1" hangingPunct="1"/>
              <a:r>
                <a:rPr lang="zh-CN">
                  <a:solidFill>
                    <a:srgbClr val="01C3E3"/>
                  </a:solidFill>
                  <a:latin typeface="微软雅黑" pitchFamily="34" charset="-122"/>
                  <a:ea typeface="微软雅黑" pitchFamily="34" charset="-122"/>
                </a:rPr>
                <a:t>电竞俱乐部</a:t>
              </a:r>
            </a:p>
            <a:p>
              <a:pPr algn="ctr" eaLnBrk="1" hangingPunct="1"/>
              <a:r>
                <a:rPr lang="zh-CN">
                  <a:solidFill>
                    <a:srgbClr val="01C3E3"/>
                  </a:solidFill>
                  <a:latin typeface="微软雅黑" pitchFamily="34" charset="-122"/>
                  <a:ea typeface="微软雅黑" pitchFamily="34" charset="-122"/>
                </a:rPr>
                <a:t>电竞选手</a:t>
              </a:r>
            </a:p>
          </p:txBody>
        </p:sp>
        <p:sp>
          <p:nvSpPr>
            <p:cNvPr id="20504" name="TextBox 10"/>
            <p:cNvSpPr txBox="1">
              <a:spLocks noChangeArrowheads="1"/>
            </p:cNvSpPr>
            <p:nvPr/>
          </p:nvSpPr>
          <p:spPr bwMode="auto">
            <a:xfrm>
              <a:off x="1807986" y="1958873"/>
              <a:ext cx="1432386" cy="48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sz="2400" b="1">
                  <a:solidFill>
                    <a:srgbClr val="01C3E3"/>
                  </a:solidFill>
                  <a:latin typeface="微软雅黑" pitchFamily="34" charset="-122"/>
                  <a:ea typeface="微软雅黑" pitchFamily="34" charset="-122"/>
                </a:rPr>
                <a:t>赛事</a:t>
              </a:r>
            </a:p>
          </p:txBody>
        </p:sp>
      </p:grpSp>
      <p:grpSp>
        <p:nvGrpSpPr>
          <p:cNvPr id="11" name="组合 73"/>
          <p:cNvGrpSpPr/>
          <p:nvPr/>
        </p:nvGrpSpPr>
        <p:grpSpPr bwMode="auto">
          <a:xfrm>
            <a:off x="747712" y="4205289"/>
            <a:ext cx="2234804" cy="1328206"/>
            <a:chOff x="1107252" y="1958873"/>
            <a:chExt cx="2978389" cy="1328109"/>
          </a:xfrm>
        </p:grpSpPr>
        <p:sp>
          <p:nvSpPr>
            <p:cNvPr id="20501" name="TextBox 11"/>
            <p:cNvSpPr txBox="1">
              <a:spLocks noChangeArrowheads="1"/>
            </p:cNvSpPr>
            <p:nvPr/>
          </p:nvSpPr>
          <p:spPr bwMode="auto">
            <a:xfrm>
              <a:off x="1107252" y="2353601"/>
              <a:ext cx="2978389" cy="933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>
                  <a:solidFill>
                    <a:srgbClr val="01C3E3"/>
                  </a:solidFill>
                  <a:latin typeface="微软雅黑" pitchFamily="34" charset="-122"/>
                  <a:ea typeface="微软雅黑" pitchFamily="34" charset="-122"/>
                </a:rPr>
                <a:t>媒体平台</a:t>
              </a:r>
            </a:p>
            <a:p>
              <a:pPr algn="ctr" eaLnBrk="1" hangingPunct="1"/>
              <a:r>
                <a:rPr lang="zh-CN">
                  <a:solidFill>
                    <a:srgbClr val="01C3E3"/>
                  </a:solidFill>
                  <a:latin typeface="微软雅黑" pitchFamily="34" charset="-122"/>
                  <a:ea typeface="微软雅黑" pitchFamily="34" charset="-122"/>
                </a:rPr>
                <a:t>直播平台</a:t>
              </a:r>
            </a:p>
            <a:p>
              <a:pPr algn="ctr" eaLnBrk="1" hangingPunct="1"/>
              <a:r>
                <a:rPr lang="zh-CN">
                  <a:solidFill>
                    <a:srgbClr val="01C3E3"/>
                  </a:solidFill>
                  <a:latin typeface="微软雅黑" pitchFamily="34" charset="-122"/>
                  <a:ea typeface="微软雅黑" pitchFamily="34" charset="-122"/>
                </a:rPr>
                <a:t>电竞解说</a:t>
              </a:r>
            </a:p>
          </p:txBody>
        </p:sp>
        <p:sp>
          <p:nvSpPr>
            <p:cNvPr id="20502" name="TextBox 10"/>
            <p:cNvSpPr txBox="1">
              <a:spLocks noChangeArrowheads="1"/>
            </p:cNvSpPr>
            <p:nvPr/>
          </p:nvSpPr>
          <p:spPr bwMode="auto">
            <a:xfrm>
              <a:off x="1807986" y="1958873"/>
              <a:ext cx="1432386" cy="48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sz="2400" b="1">
                  <a:solidFill>
                    <a:srgbClr val="01C3E3"/>
                  </a:solidFill>
                  <a:latin typeface="微软雅黑" pitchFamily="34" charset="-122"/>
                  <a:ea typeface="微软雅黑" pitchFamily="34" charset="-122"/>
                </a:rPr>
                <a:t>媒体</a:t>
              </a:r>
            </a:p>
          </p:txBody>
        </p:sp>
      </p:grpSp>
      <p:grpSp>
        <p:nvGrpSpPr>
          <p:cNvPr id="12" name="组合 76"/>
          <p:cNvGrpSpPr/>
          <p:nvPr/>
        </p:nvGrpSpPr>
        <p:grpSpPr bwMode="auto">
          <a:xfrm>
            <a:off x="5963841" y="2257426"/>
            <a:ext cx="2233613" cy="1053887"/>
            <a:chOff x="1107252" y="1958873"/>
            <a:chExt cx="2978389" cy="1053810"/>
          </a:xfrm>
        </p:grpSpPr>
        <p:sp>
          <p:nvSpPr>
            <p:cNvPr id="20499" name="TextBox 11"/>
            <p:cNvSpPr txBox="1">
              <a:spLocks noChangeArrowheads="1"/>
            </p:cNvSpPr>
            <p:nvPr/>
          </p:nvSpPr>
          <p:spPr bwMode="auto">
            <a:xfrm>
              <a:off x="1107252" y="2353601"/>
              <a:ext cx="2978389" cy="659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>
                  <a:solidFill>
                    <a:srgbClr val="01C3E3"/>
                  </a:solidFill>
                  <a:latin typeface="微软雅黑" pitchFamily="34" charset="-122"/>
                  <a:ea typeface="微软雅黑" pitchFamily="34" charset="-122"/>
                </a:rPr>
                <a:t>游戏开发商</a:t>
              </a:r>
            </a:p>
            <a:p>
              <a:pPr algn="ctr" eaLnBrk="1" hangingPunct="1"/>
              <a:r>
                <a:rPr lang="zh-CN">
                  <a:solidFill>
                    <a:srgbClr val="01C3E3"/>
                  </a:solidFill>
                  <a:latin typeface="微软雅黑" pitchFamily="34" charset="-122"/>
                  <a:ea typeface="微软雅黑" pitchFamily="34" charset="-122"/>
                </a:rPr>
                <a:t>游戏代理商</a:t>
              </a:r>
            </a:p>
          </p:txBody>
        </p:sp>
        <p:sp>
          <p:nvSpPr>
            <p:cNvPr id="20500" name="TextBox 10"/>
            <p:cNvSpPr txBox="1">
              <a:spLocks noChangeArrowheads="1"/>
            </p:cNvSpPr>
            <p:nvPr/>
          </p:nvSpPr>
          <p:spPr bwMode="auto">
            <a:xfrm>
              <a:off x="1807987" y="1958873"/>
              <a:ext cx="1432385" cy="48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sz="2400" b="1">
                  <a:solidFill>
                    <a:srgbClr val="01C3E3"/>
                  </a:solidFill>
                  <a:latin typeface="微软雅黑" pitchFamily="34" charset="-122"/>
                  <a:ea typeface="微软雅黑" pitchFamily="34" charset="-122"/>
                </a:rPr>
                <a:t>游戏</a:t>
              </a:r>
            </a:p>
          </p:txBody>
        </p:sp>
      </p:grpSp>
      <p:grpSp>
        <p:nvGrpSpPr>
          <p:cNvPr id="13" name="组合 79"/>
          <p:cNvGrpSpPr/>
          <p:nvPr/>
        </p:nvGrpSpPr>
        <p:grpSpPr bwMode="auto">
          <a:xfrm>
            <a:off x="5974556" y="4237039"/>
            <a:ext cx="2233613" cy="1053887"/>
            <a:chOff x="1107252" y="1958873"/>
            <a:chExt cx="2978389" cy="1053810"/>
          </a:xfrm>
        </p:grpSpPr>
        <p:sp>
          <p:nvSpPr>
            <p:cNvPr id="20497" name="TextBox 11"/>
            <p:cNvSpPr txBox="1">
              <a:spLocks noChangeArrowheads="1"/>
            </p:cNvSpPr>
            <p:nvPr/>
          </p:nvSpPr>
          <p:spPr bwMode="auto">
            <a:xfrm>
              <a:off x="1107252" y="2353601"/>
              <a:ext cx="2978389" cy="659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>
                  <a:solidFill>
                    <a:srgbClr val="01C3E3"/>
                  </a:solidFill>
                  <a:latin typeface="微软雅黑" pitchFamily="34" charset="-122"/>
                  <a:ea typeface="微软雅黑" pitchFamily="34" charset="-122"/>
                </a:rPr>
                <a:t>电竞玩家</a:t>
              </a:r>
            </a:p>
            <a:p>
              <a:pPr algn="ctr" eaLnBrk="1" hangingPunct="1"/>
              <a:r>
                <a:rPr lang="zh-CN">
                  <a:solidFill>
                    <a:srgbClr val="01C3E3"/>
                  </a:solidFill>
                  <a:latin typeface="微软雅黑" pitchFamily="34" charset="-122"/>
                  <a:ea typeface="微软雅黑" pitchFamily="34" charset="-122"/>
                </a:rPr>
                <a:t>监管部门</a:t>
              </a:r>
            </a:p>
          </p:txBody>
        </p:sp>
        <p:sp>
          <p:nvSpPr>
            <p:cNvPr id="20498" name="TextBox 10"/>
            <p:cNvSpPr txBox="1">
              <a:spLocks noChangeArrowheads="1"/>
            </p:cNvSpPr>
            <p:nvPr/>
          </p:nvSpPr>
          <p:spPr bwMode="auto">
            <a:xfrm>
              <a:off x="1807987" y="1958873"/>
              <a:ext cx="1432385" cy="48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sz="2400" b="1">
                  <a:solidFill>
                    <a:srgbClr val="01C3E3"/>
                  </a:solidFill>
                  <a:latin typeface="微软雅黑" pitchFamily="34" charset="-122"/>
                  <a:ea typeface="微软雅黑" pitchFamily="34" charset="-122"/>
                </a:rPr>
                <a:t>其他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524000" y="1566863"/>
            <a:ext cx="1002506" cy="508000"/>
          </a:xfrm>
          <a:prstGeom prst="rect">
            <a:avLst/>
          </a:prstGeom>
          <a:solidFill>
            <a:srgbClr val="1A20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7411" name="图片 1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1A2026"/>
              </a:clrFrom>
              <a:clrTo>
                <a:srgbClr val="1A202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6301" t="67529" b="9962"/>
          <a:stretch>
            <a:fillRect/>
          </a:stretch>
        </p:blipFill>
        <p:spPr bwMode="auto">
          <a:xfrm>
            <a:off x="7215188" y="2659064"/>
            <a:ext cx="2220516" cy="196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文本框 24"/>
          <p:cNvSpPr txBox="1">
            <a:spLocks noChangeArrowheads="1"/>
          </p:cNvSpPr>
          <p:nvPr/>
        </p:nvSpPr>
        <p:spPr bwMode="auto">
          <a:xfrm>
            <a:off x="2742168" y="2659381"/>
            <a:ext cx="3692525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8800" b="1">
                <a:solidFill>
                  <a:srgbClr val="01C4E3"/>
                </a:solidFill>
                <a:latin typeface="微软雅黑" pitchFamily="34" charset="-122"/>
                <a:ea typeface="微软雅黑" pitchFamily="34" charset="-122"/>
              </a:rPr>
              <a:t>02</a:t>
            </a:r>
            <a:r>
              <a:rPr lang="en-US" altLang="zh-CN" sz="8000" b="1">
                <a:solidFill>
                  <a:srgbClr val="01C4E3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3600" b="1">
                <a:solidFill>
                  <a:srgbClr val="01C4E3"/>
                </a:solidFill>
                <a:latin typeface="微软雅黑" pitchFamily="34" charset="-122"/>
                <a:ea typeface="微软雅黑" pitchFamily="34" charset="-122"/>
              </a:rPr>
              <a:t>功能展示</a:t>
            </a:r>
          </a:p>
        </p:txBody>
      </p:sp>
      <p:grpSp>
        <p:nvGrpSpPr>
          <p:cNvPr id="2" name="组合 27"/>
          <p:cNvGrpSpPr/>
          <p:nvPr/>
        </p:nvGrpSpPr>
        <p:grpSpPr bwMode="auto">
          <a:xfrm rot="2858925">
            <a:off x="1726010" y="3418285"/>
            <a:ext cx="650875" cy="545306"/>
            <a:chOff x="4473134" y="2166824"/>
            <a:chExt cx="257922" cy="288018"/>
          </a:xfrm>
        </p:grpSpPr>
        <p:sp>
          <p:nvSpPr>
            <p:cNvPr id="29" name="等腰三角形 28"/>
            <p:cNvSpPr/>
            <p:nvPr/>
          </p:nvSpPr>
          <p:spPr>
            <a:xfrm rot="3998033">
              <a:off x="4569576" y="2092936"/>
              <a:ext cx="83639" cy="231501"/>
            </a:xfrm>
            <a:prstGeom prst="triangle">
              <a:avLst>
                <a:gd name="adj" fmla="val 89599"/>
              </a:avLst>
            </a:prstGeom>
            <a:solidFill>
              <a:srgbClr val="0095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" name="等腰三角形 28"/>
            <p:cNvSpPr/>
            <p:nvPr/>
          </p:nvSpPr>
          <p:spPr>
            <a:xfrm rot="9405018">
              <a:off x="4472552" y="2227485"/>
              <a:ext cx="67311" cy="227647"/>
            </a:xfrm>
            <a:custGeom>
              <a:avLst/>
              <a:gdLst>
                <a:gd name="connsiteX0" fmla="*/ 0 w 83418"/>
                <a:gd name="connsiteY0" fmla="*/ 231575 h 231575"/>
                <a:gd name="connsiteX1" fmla="*/ 74742 w 83418"/>
                <a:gd name="connsiteY1" fmla="*/ 0 h 231575"/>
                <a:gd name="connsiteX2" fmla="*/ 83418 w 83418"/>
                <a:gd name="connsiteY2" fmla="*/ 231575 h 231575"/>
                <a:gd name="connsiteX3" fmla="*/ 0 w 83418"/>
                <a:gd name="connsiteY3" fmla="*/ 231575 h 231575"/>
                <a:gd name="connsiteX0-1" fmla="*/ 0 w 105978"/>
                <a:gd name="connsiteY0-2" fmla="*/ 284084 h 284084"/>
                <a:gd name="connsiteX1-3" fmla="*/ 97302 w 105978"/>
                <a:gd name="connsiteY1-4" fmla="*/ 0 h 284084"/>
                <a:gd name="connsiteX2-5" fmla="*/ 105978 w 105978"/>
                <a:gd name="connsiteY2-6" fmla="*/ 231575 h 284084"/>
                <a:gd name="connsiteX3-7" fmla="*/ 0 w 105978"/>
                <a:gd name="connsiteY3-8" fmla="*/ 284084 h 284084"/>
                <a:gd name="connsiteX0-9" fmla="*/ 7646 w 104948"/>
                <a:gd name="connsiteY0-10" fmla="*/ 284084 h 369363"/>
                <a:gd name="connsiteX1-11" fmla="*/ 104948 w 104948"/>
                <a:gd name="connsiteY1-12" fmla="*/ 0 h 369363"/>
                <a:gd name="connsiteX2-13" fmla="*/ 0 w 104948"/>
                <a:gd name="connsiteY2-14" fmla="*/ 369363 h 369363"/>
                <a:gd name="connsiteX3-15" fmla="*/ 7646 w 104948"/>
                <a:gd name="connsiteY3-16" fmla="*/ 284084 h 369363"/>
                <a:gd name="connsiteX0-17" fmla="*/ 126 w 97428"/>
                <a:gd name="connsiteY0-18" fmla="*/ 284084 h 351860"/>
                <a:gd name="connsiteX1-19" fmla="*/ 97428 w 97428"/>
                <a:gd name="connsiteY1-20" fmla="*/ 0 h 351860"/>
                <a:gd name="connsiteX2-21" fmla="*/ 0 w 97428"/>
                <a:gd name="connsiteY2-22" fmla="*/ 351860 h 351860"/>
                <a:gd name="connsiteX3-23" fmla="*/ 126 w 97428"/>
                <a:gd name="connsiteY3-24" fmla="*/ 284084 h 351860"/>
                <a:gd name="connsiteX0-25" fmla="*/ 0 w 97302"/>
                <a:gd name="connsiteY0-26" fmla="*/ 284084 h 348115"/>
                <a:gd name="connsiteX1-27" fmla="*/ 97302 w 97302"/>
                <a:gd name="connsiteY1-28" fmla="*/ 0 h 348115"/>
                <a:gd name="connsiteX2-29" fmla="*/ 9258 w 97302"/>
                <a:gd name="connsiteY2-30" fmla="*/ 348115 h 348115"/>
                <a:gd name="connsiteX3-31" fmla="*/ 0 w 97302"/>
                <a:gd name="connsiteY3-32" fmla="*/ 284084 h 348115"/>
                <a:gd name="connsiteX0-33" fmla="*/ 757 w 98059"/>
                <a:gd name="connsiteY0-34" fmla="*/ 284084 h 359363"/>
                <a:gd name="connsiteX1-35" fmla="*/ 98059 w 98059"/>
                <a:gd name="connsiteY1-36" fmla="*/ 0 h 359363"/>
                <a:gd name="connsiteX2-37" fmla="*/ 0 w 98059"/>
                <a:gd name="connsiteY2-38" fmla="*/ 359363 h 359363"/>
                <a:gd name="connsiteX3-39" fmla="*/ 757 w 98059"/>
                <a:gd name="connsiteY3-40" fmla="*/ 284084 h 359363"/>
                <a:gd name="connsiteX0-41" fmla="*/ 757 w 67300"/>
                <a:gd name="connsiteY0-42" fmla="*/ 152164 h 227443"/>
                <a:gd name="connsiteX1-43" fmla="*/ 67300 w 67300"/>
                <a:gd name="connsiteY1-44" fmla="*/ 0 h 227443"/>
                <a:gd name="connsiteX2-45" fmla="*/ 0 w 67300"/>
                <a:gd name="connsiteY2-46" fmla="*/ 227443 h 227443"/>
                <a:gd name="connsiteX3-47" fmla="*/ 757 w 67300"/>
                <a:gd name="connsiteY3-48" fmla="*/ 152164 h 22744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300" h="227443">
                  <a:moveTo>
                    <a:pt x="757" y="152164"/>
                  </a:moveTo>
                  <a:lnTo>
                    <a:pt x="67300" y="0"/>
                  </a:lnTo>
                  <a:lnTo>
                    <a:pt x="0" y="227443"/>
                  </a:lnTo>
                  <a:cubicBezTo>
                    <a:pt x="252" y="202350"/>
                    <a:pt x="505" y="177257"/>
                    <a:pt x="757" y="152164"/>
                  </a:cubicBezTo>
                  <a:close/>
                </a:path>
              </a:pathLst>
            </a:custGeom>
            <a:solidFill>
              <a:srgbClr val="0023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1" name="等腰三角形 29"/>
            <p:cNvSpPr/>
            <p:nvPr/>
          </p:nvSpPr>
          <p:spPr>
            <a:xfrm>
              <a:off x="4519703" y="2195021"/>
              <a:ext cx="210112" cy="258462"/>
            </a:xfrm>
            <a:custGeom>
              <a:avLst/>
              <a:gdLst>
                <a:gd name="connsiteX0" fmla="*/ 0 w 318469"/>
                <a:gd name="connsiteY0" fmla="*/ 313150 h 313150"/>
                <a:gd name="connsiteX1" fmla="*/ 159235 w 318469"/>
                <a:gd name="connsiteY1" fmla="*/ 0 h 313150"/>
                <a:gd name="connsiteX2" fmla="*/ 318469 w 318469"/>
                <a:gd name="connsiteY2" fmla="*/ 313150 h 313150"/>
                <a:gd name="connsiteX3" fmla="*/ 0 w 318469"/>
                <a:gd name="connsiteY3" fmla="*/ 313150 h 313150"/>
                <a:gd name="connsiteX0-1" fmla="*/ 0 w 564048"/>
                <a:gd name="connsiteY0-2" fmla="*/ 377444 h 377444"/>
                <a:gd name="connsiteX1-3" fmla="*/ 564048 w 564048"/>
                <a:gd name="connsiteY1-4" fmla="*/ 0 h 377444"/>
                <a:gd name="connsiteX2-5" fmla="*/ 318469 w 564048"/>
                <a:gd name="connsiteY2-6" fmla="*/ 377444 h 377444"/>
                <a:gd name="connsiteX3-7" fmla="*/ 0 w 564048"/>
                <a:gd name="connsiteY3-8" fmla="*/ 377444 h 377444"/>
                <a:gd name="connsiteX0-9" fmla="*/ 45862 w 245579"/>
                <a:gd name="connsiteY0-10" fmla="*/ 98838 h 377444"/>
                <a:gd name="connsiteX1-11" fmla="*/ 245579 w 245579"/>
                <a:gd name="connsiteY1-12" fmla="*/ 0 h 377444"/>
                <a:gd name="connsiteX2-13" fmla="*/ 0 w 245579"/>
                <a:gd name="connsiteY2-14" fmla="*/ 377444 h 377444"/>
                <a:gd name="connsiteX3-15" fmla="*/ 45862 w 245579"/>
                <a:gd name="connsiteY3-16" fmla="*/ 98838 h 377444"/>
                <a:gd name="connsiteX0-17" fmla="*/ 0 w 199717"/>
                <a:gd name="connsiteY0-18" fmla="*/ 98838 h 272669"/>
                <a:gd name="connsiteX1-19" fmla="*/ 199717 w 199717"/>
                <a:gd name="connsiteY1-20" fmla="*/ 0 h 272669"/>
                <a:gd name="connsiteX2-21" fmla="*/ 6526 w 199717"/>
                <a:gd name="connsiteY2-22" fmla="*/ 272669 h 272669"/>
                <a:gd name="connsiteX3-23" fmla="*/ 0 w 199717"/>
                <a:gd name="connsiteY3-24" fmla="*/ 98838 h 272669"/>
                <a:gd name="connsiteX0-25" fmla="*/ 5380 w 205097"/>
                <a:gd name="connsiteY0-26" fmla="*/ 98838 h 256000"/>
                <a:gd name="connsiteX1-27" fmla="*/ 205097 w 205097"/>
                <a:gd name="connsiteY1-28" fmla="*/ 0 h 256000"/>
                <a:gd name="connsiteX2-29" fmla="*/ 0 w 205097"/>
                <a:gd name="connsiteY2-30" fmla="*/ 256000 h 256000"/>
                <a:gd name="connsiteX3-31" fmla="*/ 5380 w 205097"/>
                <a:gd name="connsiteY3-32" fmla="*/ 98838 h 256000"/>
                <a:gd name="connsiteX0-33" fmla="*/ 5380 w 209859"/>
                <a:gd name="connsiteY0-34" fmla="*/ 101220 h 258382"/>
                <a:gd name="connsiteX1-35" fmla="*/ 209859 w 209859"/>
                <a:gd name="connsiteY1-36" fmla="*/ 0 h 258382"/>
                <a:gd name="connsiteX2-37" fmla="*/ 0 w 209859"/>
                <a:gd name="connsiteY2-38" fmla="*/ 258382 h 258382"/>
                <a:gd name="connsiteX3-39" fmla="*/ 5380 w 209859"/>
                <a:gd name="connsiteY3-40" fmla="*/ 101220 h 2583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09859" h="258382">
                  <a:moveTo>
                    <a:pt x="5380" y="101220"/>
                  </a:moveTo>
                  <a:lnTo>
                    <a:pt x="209859" y="0"/>
                  </a:lnTo>
                  <a:lnTo>
                    <a:pt x="0" y="258382"/>
                  </a:lnTo>
                  <a:lnTo>
                    <a:pt x="5380" y="101220"/>
                  </a:lnTo>
                  <a:close/>
                </a:path>
              </a:pathLst>
            </a:custGeom>
            <a:solidFill>
              <a:srgbClr val="0746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" name="组合 31"/>
          <p:cNvGrpSpPr/>
          <p:nvPr/>
        </p:nvGrpSpPr>
        <p:grpSpPr bwMode="auto">
          <a:xfrm rot="8543799">
            <a:off x="2156222" y="2844801"/>
            <a:ext cx="552450" cy="822325"/>
            <a:chOff x="4473134" y="2166824"/>
            <a:chExt cx="257922" cy="288018"/>
          </a:xfrm>
        </p:grpSpPr>
        <p:sp>
          <p:nvSpPr>
            <p:cNvPr id="33" name="等腰三角形 32"/>
            <p:cNvSpPr/>
            <p:nvPr/>
          </p:nvSpPr>
          <p:spPr>
            <a:xfrm rot="3998033">
              <a:off x="4571639" y="2093764"/>
              <a:ext cx="83403" cy="231796"/>
            </a:xfrm>
            <a:prstGeom prst="triangle">
              <a:avLst>
                <a:gd name="adj" fmla="val 89599"/>
              </a:avLst>
            </a:prstGeom>
            <a:solidFill>
              <a:srgbClr val="0095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4" name="等腰三角形 28"/>
            <p:cNvSpPr/>
            <p:nvPr/>
          </p:nvSpPr>
          <p:spPr>
            <a:xfrm rot="9405018">
              <a:off x="4474379" y="2229564"/>
              <a:ext cx="67260" cy="227412"/>
            </a:xfrm>
            <a:custGeom>
              <a:avLst/>
              <a:gdLst>
                <a:gd name="connsiteX0" fmla="*/ 0 w 83418"/>
                <a:gd name="connsiteY0" fmla="*/ 231575 h 231575"/>
                <a:gd name="connsiteX1" fmla="*/ 74742 w 83418"/>
                <a:gd name="connsiteY1" fmla="*/ 0 h 231575"/>
                <a:gd name="connsiteX2" fmla="*/ 83418 w 83418"/>
                <a:gd name="connsiteY2" fmla="*/ 231575 h 231575"/>
                <a:gd name="connsiteX3" fmla="*/ 0 w 83418"/>
                <a:gd name="connsiteY3" fmla="*/ 231575 h 231575"/>
                <a:gd name="connsiteX0-1" fmla="*/ 0 w 105978"/>
                <a:gd name="connsiteY0-2" fmla="*/ 284084 h 284084"/>
                <a:gd name="connsiteX1-3" fmla="*/ 97302 w 105978"/>
                <a:gd name="connsiteY1-4" fmla="*/ 0 h 284084"/>
                <a:gd name="connsiteX2-5" fmla="*/ 105978 w 105978"/>
                <a:gd name="connsiteY2-6" fmla="*/ 231575 h 284084"/>
                <a:gd name="connsiteX3-7" fmla="*/ 0 w 105978"/>
                <a:gd name="connsiteY3-8" fmla="*/ 284084 h 284084"/>
                <a:gd name="connsiteX0-9" fmla="*/ 7646 w 104948"/>
                <a:gd name="connsiteY0-10" fmla="*/ 284084 h 369363"/>
                <a:gd name="connsiteX1-11" fmla="*/ 104948 w 104948"/>
                <a:gd name="connsiteY1-12" fmla="*/ 0 h 369363"/>
                <a:gd name="connsiteX2-13" fmla="*/ 0 w 104948"/>
                <a:gd name="connsiteY2-14" fmla="*/ 369363 h 369363"/>
                <a:gd name="connsiteX3-15" fmla="*/ 7646 w 104948"/>
                <a:gd name="connsiteY3-16" fmla="*/ 284084 h 369363"/>
                <a:gd name="connsiteX0-17" fmla="*/ 126 w 97428"/>
                <a:gd name="connsiteY0-18" fmla="*/ 284084 h 351860"/>
                <a:gd name="connsiteX1-19" fmla="*/ 97428 w 97428"/>
                <a:gd name="connsiteY1-20" fmla="*/ 0 h 351860"/>
                <a:gd name="connsiteX2-21" fmla="*/ 0 w 97428"/>
                <a:gd name="connsiteY2-22" fmla="*/ 351860 h 351860"/>
                <a:gd name="connsiteX3-23" fmla="*/ 126 w 97428"/>
                <a:gd name="connsiteY3-24" fmla="*/ 284084 h 351860"/>
                <a:gd name="connsiteX0-25" fmla="*/ 0 w 97302"/>
                <a:gd name="connsiteY0-26" fmla="*/ 284084 h 348115"/>
                <a:gd name="connsiteX1-27" fmla="*/ 97302 w 97302"/>
                <a:gd name="connsiteY1-28" fmla="*/ 0 h 348115"/>
                <a:gd name="connsiteX2-29" fmla="*/ 9258 w 97302"/>
                <a:gd name="connsiteY2-30" fmla="*/ 348115 h 348115"/>
                <a:gd name="connsiteX3-31" fmla="*/ 0 w 97302"/>
                <a:gd name="connsiteY3-32" fmla="*/ 284084 h 348115"/>
                <a:gd name="connsiteX0-33" fmla="*/ 757 w 98059"/>
                <a:gd name="connsiteY0-34" fmla="*/ 284084 h 359363"/>
                <a:gd name="connsiteX1-35" fmla="*/ 98059 w 98059"/>
                <a:gd name="connsiteY1-36" fmla="*/ 0 h 359363"/>
                <a:gd name="connsiteX2-37" fmla="*/ 0 w 98059"/>
                <a:gd name="connsiteY2-38" fmla="*/ 359363 h 359363"/>
                <a:gd name="connsiteX3-39" fmla="*/ 757 w 98059"/>
                <a:gd name="connsiteY3-40" fmla="*/ 284084 h 359363"/>
                <a:gd name="connsiteX0-41" fmla="*/ 757 w 67300"/>
                <a:gd name="connsiteY0-42" fmla="*/ 152164 h 227443"/>
                <a:gd name="connsiteX1-43" fmla="*/ 67300 w 67300"/>
                <a:gd name="connsiteY1-44" fmla="*/ 0 h 227443"/>
                <a:gd name="connsiteX2-45" fmla="*/ 0 w 67300"/>
                <a:gd name="connsiteY2-46" fmla="*/ 227443 h 227443"/>
                <a:gd name="connsiteX3-47" fmla="*/ 757 w 67300"/>
                <a:gd name="connsiteY3-48" fmla="*/ 152164 h 22744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300" h="227443">
                  <a:moveTo>
                    <a:pt x="757" y="152164"/>
                  </a:moveTo>
                  <a:lnTo>
                    <a:pt x="67300" y="0"/>
                  </a:lnTo>
                  <a:lnTo>
                    <a:pt x="0" y="227443"/>
                  </a:lnTo>
                  <a:cubicBezTo>
                    <a:pt x="252" y="202350"/>
                    <a:pt x="505" y="177257"/>
                    <a:pt x="757" y="152164"/>
                  </a:cubicBezTo>
                  <a:close/>
                </a:path>
              </a:pathLst>
            </a:custGeom>
            <a:solidFill>
              <a:srgbClr val="0023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5" name="等腰三角形 29"/>
            <p:cNvSpPr/>
            <p:nvPr/>
          </p:nvSpPr>
          <p:spPr>
            <a:xfrm>
              <a:off x="4520820" y="2195320"/>
              <a:ext cx="210117" cy="258549"/>
            </a:xfrm>
            <a:custGeom>
              <a:avLst/>
              <a:gdLst>
                <a:gd name="connsiteX0" fmla="*/ 0 w 318469"/>
                <a:gd name="connsiteY0" fmla="*/ 313150 h 313150"/>
                <a:gd name="connsiteX1" fmla="*/ 159235 w 318469"/>
                <a:gd name="connsiteY1" fmla="*/ 0 h 313150"/>
                <a:gd name="connsiteX2" fmla="*/ 318469 w 318469"/>
                <a:gd name="connsiteY2" fmla="*/ 313150 h 313150"/>
                <a:gd name="connsiteX3" fmla="*/ 0 w 318469"/>
                <a:gd name="connsiteY3" fmla="*/ 313150 h 313150"/>
                <a:gd name="connsiteX0-1" fmla="*/ 0 w 564048"/>
                <a:gd name="connsiteY0-2" fmla="*/ 377444 h 377444"/>
                <a:gd name="connsiteX1-3" fmla="*/ 564048 w 564048"/>
                <a:gd name="connsiteY1-4" fmla="*/ 0 h 377444"/>
                <a:gd name="connsiteX2-5" fmla="*/ 318469 w 564048"/>
                <a:gd name="connsiteY2-6" fmla="*/ 377444 h 377444"/>
                <a:gd name="connsiteX3-7" fmla="*/ 0 w 564048"/>
                <a:gd name="connsiteY3-8" fmla="*/ 377444 h 377444"/>
                <a:gd name="connsiteX0-9" fmla="*/ 45862 w 245579"/>
                <a:gd name="connsiteY0-10" fmla="*/ 98838 h 377444"/>
                <a:gd name="connsiteX1-11" fmla="*/ 245579 w 245579"/>
                <a:gd name="connsiteY1-12" fmla="*/ 0 h 377444"/>
                <a:gd name="connsiteX2-13" fmla="*/ 0 w 245579"/>
                <a:gd name="connsiteY2-14" fmla="*/ 377444 h 377444"/>
                <a:gd name="connsiteX3-15" fmla="*/ 45862 w 245579"/>
                <a:gd name="connsiteY3-16" fmla="*/ 98838 h 377444"/>
                <a:gd name="connsiteX0-17" fmla="*/ 0 w 199717"/>
                <a:gd name="connsiteY0-18" fmla="*/ 98838 h 272669"/>
                <a:gd name="connsiteX1-19" fmla="*/ 199717 w 199717"/>
                <a:gd name="connsiteY1-20" fmla="*/ 0 h 272669"/>
                <a:gd name="connsiteX2-21" fmla="*/ 6526 w 199717"/>
                <a:gd name="connsiteY2-22" fmla="*/ 272669 h 272669"/>
                <a:gd name="connsiteX3-23" fmla="*/ 0 w 199717"/>
                <a:gd name="connsiteY3-24" fmla="*/ 98838 h 272669"/>
                <a:gd name="connsiteX0-25" fmla="*/ 5380 w 205097"/>
                <a:gd name="connsiteY0-26" fmla="*/ 98838 h 256000"/>
                <a:gd name="connsiteX1-27" fmla="*/ 205097 w 205097"/>
                <a:gd name="connsiteY1-28" fmla="*/ 0 h 256000"/>
                <a:gd name="connsiteX2-29" fmla="*/ 0 w 205097"/>
                <a:gd name="connsiteY2-30" fmla="*/ 256000 h 256000"/>
                <a:gd name="connsiteX3-31" fmla="*/ 5380 w 205097"/>
                <a:gd name="connsiteY3-32" fmla="*/ 98838 h 256000"/>
                <a:gd name="connsiteX0-33" fmla="*/ 5380 w 209859"/>
                <a:gd name="connsiteY0-34" fmla="*/ 101220 h 258382"/>
                <a:gd name="connsiteX1-35" fmla="*/ 209859 w 209859"/>
                <a:gd name="connsiteY1-36" fmla="*/ 0 h 258382"/>
                <a:gd name="connsiteX2-37" fmla="*/ 0 w 209859"/>
                <a:gd name="connsiteY2-38" fmla="*/ 258382 h 258382"/>
                <a:gd name="connsiteX3-39" fmla="*/ 5380 w 209859"/>
                <a:gd name="connsiteY3-40" fmla="*/ 101220 h 2583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09859" h="258382">
                  <a:moveTo>
                    <a:pt x="5380" y="101220"/>
                  </a:moveTo>
                  <a:lnTo>
                    <a:pt x="209859" y="0"/>
                  </a:lnTo>
                  <a:lnTo>
                    <a:pt x="0" y="258382"/>
                  </a:lnTo>
                  <a:lnTo>
                    <a:pt x="5380" y="101220"/>
                  </a:lnTo>
                  <a:close/>
                </a:path>
              </a:pathLst>
            </a:custGeom>
            <a:solidFill>
              <a:srgbClr val="0746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7" name="等腰三角形 36"/>
          <p:cNvSpPr/>
          <p:nvPr/>
        </p:nvSpPr>
        <p:spPr>
          <a:xfrm rot="10800000">
            <a:off x="2374460" y="3240561"/>
            <a:ext cx="367958" cy="510856"/>
          </a:xfrm>
          <a:custGeom>
            <a:avLst/>
            <a:gdLst>
              <a:gd name="connsiteX0" fmla="*/ 0 w 438295"/>
              <a:gd name="connsiteY0" fmla="*/ 539430 h 539430"/>
              <a:gd name="connsiteX1" fmla="*/ 219148 w 438295"/>
              <a:gd name="connsiteY1" fmla="*/ 0 h 539430"/>
              <a:gd name="connsiteX2" fmla="*/ 438295 w 438295"/>
              <a:gd name="connsiteY2" fmla="*/ 539430 h 539430"/>
              <a:gd name="connsiteX3" fmla="*/ 0 w 438295"/>
              <a:gd name="connsiteY3" fmla="*/ 539430 h 539430"/>
              <a:gd name="connsiteX0-1" fmla="*/ 0 w 219148"/>
              <a:gd name="connsiteY0-2" fmla="*/ 539430 h 753743"/>
              <a:gd name="connsiteX1-3" fmla="*/ 219148 w 219148"/>
              <a:gd name="connsiteY1-4" fmla="*/ 0 h 753743"/>
              <a:gd name="connsiteX2-5" fmla="*/ 133495 w 219148"/>
              <a:gd name="connsiteY2-6" fmla="*/ 753743 h 753743"/>
              <a:gd name="connsiteX3-7" fmla="*/ 0 w 219148"/>
              <a:gd name="connsiteY3-8" fmla="*/ 539430 h 753743"/>
              <a:gd name="connsiteX0-9" fmla="*/ 0 w 181048"/>
              <a:gd name="connsiteY0-10" fmla="*/ 715643 h 753743"/>
              <a:gd name="connsiteX1-11" fmla="*/ 181048 w 181048"/>
              <a:gd name="connsiteY1-12" fmla="*/ 0 h 753743"/>
              <a:gd name="connsiteX2-13" fmla="*/ 95395 w 181048"/>
              <a:gd name="connsiteY2-14" fmla="*/ 753743 h 753743"/>
              <a:gd name="connsiteX3-15" fmla="*/ 0 w 181048"/>
              <a:gd name="connsiteY3-16" fmla="*/ 715643 h 753743"/>
              <a:gd name="connsiteX0-17" fmla="*/ 0 w 481085"/>
              <a:gd name="connsiteY0-18" fmla="*/ 472756 h 510856"/>
              <a:gd name="connsiteX1-19" fmla="*/ 481085 w 481085"/>
              <a:gd name="connsiteY1-20" fmla="*/ 0 h 510856"/>
              <a:gd name="connsiteX2-21" fmla="*/ 95395 w 481085"/>
              <a:gd name="connsiteY2-22" fmla="*/ 510856 h 510856"/>
              <a:gd name="connsiteX3-23" fmla="*/ 0 w 481085"/>
              <a:gd name="connsiteY3-24" fmla="*/ 472756 h 510856"/>
              <a:gd name="connsiteX0-25" fmla="*/ 0 w 490610"/>
              <a:gd name="connsiteY0-26" fmla="*/ 463231 h 510856"/>
              <a:gd name="connsiteX1-27" fmla="*/ 490610 w 490610"/>
              <a:gd name="connsiteY1-28" fmla="*/ 0 h 510856"/>
              <a:gd name="connsiteX2-29" fmla="*/ 104920 w 490610"/>
              <a:gd name="connsiteY2-30" fmla="*/ 510856 h 510856"/>
              <a:gd name="connsiteX3-31" fmla="*/ 0 w 490610"/>
              <a:gd name="connsiteY3-32" fmla="*/ 463231 h 510856"/>
              <a:gd name="connsiteX0-33" fmla="*/ 0 w 490610"/>
              <a:gd name="connsiteY0-34" fmla="*/ 463231 h 510856"/>
              <a:gd name="connsiteX1-35" fmla="*/ 490610 w 490610"/>
              <a:gd name="connsiteY1-36" fmla="*/ 0 h 510856"/>
              <a:gd name="connsiteX2-37" fmla="*/ 104920 w 490610"/>
              <a:gd name="connsiteY2-38" fmla="*/ 510856 h 510856"/>
              <a:gd name="connsiteX3-39" fmla="*/ 0 w 490610"/>
              <a:gd name="connsiteY3-40" fmla="*/ 463231 h 510856"/>
              <a:gd name="connsiteX0-41" fmla="*/ 0 w 490610"/>
              <a:gd name="connsiteY0-42" fmla="*/ 463231 h 487043"/>
              <a:gd name="connsiteX1-43" fmla="*/ 490610 w 490610"/>
              <a:gd name="connsiteY1-44" fmla="*/ 0 h 487043"/>
              <a:gd name="connsiteX2-45" fmla="*/ 62058 w 490610"/>
              <a:gd name="connsiteY2-46" fmla="*/ 487043 h 487043"/>
              <a:gd name="connsiteX3-47" fmla="*/ 0 w 490610"/>
              <a:gd name="connsiteY3-48" fmla="*/ 463231 h 487043"/>
              <a:gd name="connsiteX0-49" fmla="*/ 0 w 490610"/>
              <a:gd name="connsiteY0-50" fmla="*/ 463231 h 510856"/>
              <a:gd name="connsiteX1-51" fmla="*/ 490610 w 490610"/>
              <a:gd name="connsiteY1-52" fmla="*/ 0 h 510856"/>
              <a:gd name="connsiteX2-53" fmla="*/ 85870 w 490610"/>
              <a:gd name="connsiteY2-54" fmla="*/ 510856 h 510856"/>
              <a:gd name="connsiteX3-55" fmla="*/ 0 w 490610"/>
              <a:gd name="connsiteY3-56" fmla="*/ 463231 h 510856"/>
              <a:gd name="connsiteX0-57" fmla="*/ 0 w 490610"/>
              <a:gd name="connsiteY0-58" fmla="*/ 463231 h 510856"/>
              <a:gd name="connsiteX1-59" fmla="*/ 490610 w 490610"/>
              <a:gd name="connsiteY1-60" fmla="*/ 0 h 510856"/>
              <a:gd name="connsiteX2-61" fmla="*/ 85870 w 490610"/>
              <a:gd name="connsiteY2-62" fmla="*/ 510856 h 510856"/>
              <a:gd name="connsiteX3-63" fmla="*/ 0 w 490610"/>
              <a:gd name="connsiteY3-64" fmla="*/ 463231 h 51085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90610" h="510856">
                <a:moveTo>
                  <a:pt x="0" y="463231"/>
                </a:moveTo>
                <a:lnTo>
                  <a:pt x="490610" y="0"/>
                </a:lnTo>
                <a:cubicBezTo>
                  <a:pt x="355697" y="170285"/>
                  <a:pt x="158871" y="297708"/>
                  <a:pt x="85870" y="510856"/>
                </a:cubicBezTo>
                <a:lnTo>
                  <a:pt x="0" y="463231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62391">
                <a:srgbClr val="FFFFFF">
                  <a:alpha val="22000"/>
                </a:srgbClr>
              </a:gs>
              <a:gs pos="73420">
                <a:srgbClr val="FFFFFF">
                  <a:alpha val="34000"/>
                </a:srgb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8" name="等腰三角形 36"/>
          <p:cNvSpPr/>
          <p:nvPr/>
        </p:nvSpPr>
        <p:spPr>
          <a:xfrm rot="5400000">
            <a:off x="1991472" y="3356352"/>
            <a:ext cx="385277" cy="355793"/>
          </a:xfrm>
          <a:custGeom>
            <a:avLst/>
            <a:gdLst>
              <a:gd name="connsiteX0" fmla="*/ 0 w 438295"/>
              <a:gd name="connsiteY0" fmla="*/ 539430 h 539430"/>
              <a:gd name="connsiteX1" fmla="*/ 219148 w 438295"/>
              <a:gd name="connsiteY1" fmla="*/ 0 h 539430"/>
              <a:gd name="connsiteX2" fmla="*/ 438295 w 438295"/>
              <a:gd name="connsiteY2" fmla="*/ 539430 h 539430"/>
              <a:gd name="connsiteX3" fmla="*/ 0 w 438295"/>
              <a:gd name="connsiteY3" fmla="*/ 539430 h 539430"/>
              <a:gd name="connsiteX0-1" fmla="*/ 0 w 219148"/>
              <a:gd name="connsiteY0-2" fmla="*/ 539430 h 753743"/>
              <a:gd name="connsiteX1-3" fmla="*/ 219148 w 219148"/>
              <a:gd name="connsiteY1-4" fmla="*/ 0 h 753743"/>
              <a:gd name="connsiteX2-5" fmla="*/ 133495 w 219148"/>
              <a:gd name="connsiteY2-6" fmla="*/ 753743 h 753743"/>
              <a:gd name="connsiteX3-7" fmla="*/ 0 w 219148"/>
              <a:gd name="connsiteY3-8" fmla="*/ 539430 h 753743"/>
              <a:gd name="connsiteX0-9" fmla="*/ 0 w 181048"/>
              <a:gd name="connsiteY0-10" fmla="*/ 715643 h 753743"/>
              <a:gd name="connsiteX1-11" fmla="*/ 181048 w 181048"/>
              <a:gd name="connsiteY1-12" fmla="*/ 0 h 753743"/>
              <a:gd name="connsiteX2-13" fmla="*/ 95395 w 181048"/>
              <a:gd name="connsiteY2-14" fmla="*/ 753743 h 753743"/>
              <a:gd name="connsiteX3-15" fmla="*/ 0 w 181048"/>
              <a:gd name="connsiteY3-16" fmla="*/ 715643 h 753743"/>
              <a:gd name="connsiteX0-17" fmla="*/ 0 w 481085"/>
              <a:gd name="connsiteY0-18" fmla="*/ 472756 h 510856"/>
              <a:gd name="connsiteX1-19" fmla="*/ 481085 w 481085"/>
              <a:gd name="connsiteY1-20" fmla="*/ 0 h 510856"/>
              <a:gd name="connsiteX2-21" fmla="*/ 95395 w 481085"/>
              <a:gd name="connsiteY2-22" fmla="*/ 510856 h 510856"/>
              <a:gd name="connsiteX3-23" fmla="*/ 0 w 481085"/>
              <a:gd name="connsiteY3-24" fmla="*/ 472756 h 510856"/>
              <a:gd name="connsiteX0-25" fmla="*/ 0 w 490610"/>
              <a:gd name="connsiteY0-26" fmla="*/ 463231 h 510856"/>
              <a:gd name="connsiteX1-27" fmla="*/ 490610 w 490610"/>
              <a:gd name="connsiteY1-28" fmla="*/ 0 h 510856"/>
              <a:gd name="connsiteX2-29" fmla="*/ 104920 w 490610"/>
              <a:gd name="connsiteY2-30" fmla="*/ 510856 h 510856"/>
              <a:gd name="connsiteX3-31" fmla="*/ 0 w 490610"/>
              <a:gd name="connsiteY3-32" fmla="*/ 463231 h 510856"/>
              <a:gd name="connsiteX0-33" fmla="*/ 0 w 490610"/>
              <a:gd name="connsiteY0-34" fmla="*/ 463231 h 510856"/>
              <a:gd name="connsiteX1-35" fmla="*/ 490610 w 490610"/>
              <a:gd name="connsiteY1-36" fmla="*/ 0 h 510856"/>
              <a:gd name="connsiteX2-37" fmla="*/ 104920 w 490610"/>
              <a:gd name="connsiteY2-38" fmla="*/ 510856 h 510856"/>
              <a:gd name="connsiteX3-39" fmla="*/ 0 w 490610"/>
              <a:gd name="connsiteY3-40" fmla="*/ 463231 h 510856"/>
              <a:gd name="connsiteX0-41" fmla="*/ 0 w 490610"/>
              <a:gd name="connsiteY0-42" fmla="*/ 463231 h 487043"/>
              <a:gd name="connsiteX1-43" fmla="*/ 490610 w 490610"/>
              <a:gd name="connsiteY1-44" fmla="*/ 0 h 487043"/>
              <a:gd name="connsiteX2-45" fmla="*/ 62058 w 490610"/>
              <a:gd name="connsiteY2-46" fmla="*/ 487043 h 487043"/>
              <a:gd name="connsiteX3-47" fmla="*/ 0 w 490610"/>
              <a:gd name="connsiteY3-48" fmla="*/ 463231 h 487043"/>
              <a:gd name="connsiteX0-49" fmla="*/ 0 w 490610"/>
              <a:gd name="connsiteY0-50" fmla="*/ 463231 h 510856"/>
              <a:gd name="connsiteX1-51" fmla="*/ 490610 w 490610"/>
              <a:gd name="connsiteY1-52" fmla="*/ 0 h 510856"/>
              <a:gd name="connsiteX2-53" fmla="*/ 85870 w 490610"/>
              <a:gd name="connsiteY2-54" fmla="*/ 510856 h 510856"/>
              <a:gd name="connsiteX3-55" fmla="*/ 0 w 490610"/>
              <a:gd name="connsiteY3-56" fmla="*/ 463231 h 510856"/>
              <a:gd name="connsiteX0-57" fmla="*/ 0 w 490610"/>
              <a:gd name="connsiteY0-58" fmla="*/ 463231 h 510856"/>
              <a:gd name="connsiteX1-59" fmla="*/ 490610 w 490610"/>
              <a:gd name="connsiteY1-60" fmla="*/ 0 h 510856"/>
              <a:gd name="connsiteX2-61" fmla="*/ 85870 w 490610"/>
              <a:gd name="connsiteY2-62" fmla="*/ 510856 h 510856"/>
              <a:gd name="connsiteX3-63" fmla="*/ 0 w 490610"/>
              <a:gd name="connsiteY3-64" fmla="*/ 463231 h 510856"/>
              <a:gd name="connsiteX0-65" fmla="*/ 0 w 385835"/>
              <a:gd name="connsiteY0-66" fmla="*/ 401319 h 448944"/>
              <a:gd name="connsiteX1-67" fmla="*/ 385835 w 385835"/>
              <a:gd name="connsiteY1-68" fmla="*/ 0 h 448944"/>
              <a:gd name="connsiteX2-69" fmla="*/ 85870 w 385835"/>
              <a:gd name="connsiteY2-70" fmla="*/ 448944 h 448944"/>
              <a:gd name="connsiteX3-71" fmla="*/ 0 w 385835"/>
              <a:gd name="connsiteY3-72" fmla="*/ 401319 h 4489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85835" h="448944">
                <a:moveTo>
                  <a:pt x="0" y="401319"/>
                </a:moveTo>
                <a:lnTo>
                  <a:pt x="385835" y="0"/>
                </a:lnTo>
                <a:cubicBezTo>
                  <a:pt x="250922" y="170285"/>
                  <a:pt x="158871" y="235796"/>
                  <a:pt x="85870" y="448944"/>
                </a:cubicBezTo>
                <a:lnTo>
                  <a:pt x="0" y="401319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62391">
                <a:srgbClr val="FFFFFF">
                  <a:alpha val="22000"/>
                </a:srgbClr>
              </a:gs>
              <a:gs pos="73420">
                <a:srgbClr val="FFFFFF">
                  <a:alpha val="34000"/>
                </a:srgb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42" name="直接连接符 41"/>
          <p:cNvCxnSpPr/>
          <p:nvPr/>
        </p:nvCxnSpPr>
        <p:spPr>
          <a:xfrm>
            <a:off x="3433763" y="2074863"/>
            <a:ext cx="4745831" cy="0"/>
          </a:xfrm>
          <a:prstGeom prst="line">
            <a:avLst/>
          </a:prstGeom>
          <a:ln w="28575">
            <a:solidFill>
              <a:srgbClr val="0095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6803232" y="2074863"/>
            <a:ext cx="2340769" cy="0"/>
          </a:xfrm>
          <a:prstGeom prst="line">
            <a:avLst/>
          </a:prstGeom>
          <a:ln w="28575">
            <a:solidFill>
              <a:srgbClr val="0746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0" y="4592638"/>
            <a:ext cx="6074569" cy="0"/>
          </a:xfrm>
          <a:prstGeom prst="line">
            <a:avLst/>
          </a:prstGeom>
          <a:ln w="28575">
            <a:solidFill>
              <a:srgbClr val="0746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1" y="4600575"/>
            <a:ext cx="2993231" cy="0"/>
          </a:xfrm>
          <a:prstGeom prst="line">
            <a:avLst/>
          </a:prstGeom>
          <a:ln w="28575">
            <a:solidFill>
              <a:srgbClr val="0095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4299744" y="2939098"/>
            <a:ext cx="0" cy="996950"/>
          </a:xfrm>
          <a:prstGeom prst="line">
            <a:avLst/>
          </a:prstGeom>
          <a:ln w="19050">
            <a:solidFill>
              <a:srgbClr val="0095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25"/>
          <p:cNvGrpSpPr/>
          <p:nvPr/>
        </p:nvGrpSpPr>
        <p:grpSpPr bwMode="auto">
          <a:xfrm>
            <a:off x="-155973" y="1657350"/>
            <a:ext cx="2558654" cy="2770188"/>
            <a:chOff x="-419101" y="-651218"/>
            <a:chExt cx="6413260" cy="5211985"/>
          </a:xfrm>
        </p:grpSpPr>
        <p:pic>
          <p:nvPicPr>
            <p:cNvPr id="17428" name="图片 26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1A2026"/>
                </a:clrFrom>
                <a:clrTo>
                  <a:srgbClr val="1A202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-2" b="40222"/>
            <a:stretch>
              <a:fillRect/>
            </a:stretch>
          </p:blipFill>
          <p:spPr bwMode="auto">
            <a:xfrm>
              <a:off x="-419101" y="-651218"/>
              <a:ext cx="5512501" cy="5211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" name="组合 35"/>
            <p:cNvGrpSpPr/>
            <p:nvPr/>
          </p:nvGrpSpPr>
          <p:grpSpPr bwMode="auto">
            <a:xfrm>
              <a:off x="4650563" y="-28418"/>
              <a:ext cx="1343596" cy="1008973"/>
              <a:chOff x="4650563" y="-28418"/>
              <a:chExt cx="1343596" cy="1008973"/>
            </a:xfrm>
          </p:grpSpPr>
          <p:sp>
            <p:nvSpPr>
              <p:cNvPr id="39" name="等腰三角形 2"/>
              <p:cNvSpPr/>
              <p:nvPr/>
            </p:nvSpPr>
            <p:spPr>
              <a:xfrm>
                <a:off x="4651225" y="-15026"/>
                <a:ext cx="1342934" cy="994606"/>
              </a:xfrm>
              <a:custGeom>
                <a:avLst/>
                <a:gdLst>
                  <a:gd name="connsiteX0" fmla="*/ 0 w 1193673"/>
                  <a:gd name="connsiteY0" fmla="*/ 898506 h 898506"/>
                  <a:gd name="connsiteX1" fmla="*/ 596837 w 1193673"/>
                  <a:gd name="connsiteY1" fmla="*/ 0 h 898506"/>
                  <a:gd name="connsiteX2" fmla="*/ 1193673 w 1193673"/>
                  <a:gd name="connsiteY2" fmla="*/ 898506 h 898506"/>
                  <a:gd name="connsiteX3" fmla="*/ 0 w 1193673"/>
                  <a:gd name="connsiteY3" fmla="*/ 898506 h 898506"/>
                  <a:gd name="connsiteX0-1" fmla="*/ 0 w 1193673"/>
                  <a:gd name="connsiteY0-2" fmla="*/ 1477626 h 1477626"/>
                  <a:gd name="connsiteX1-3" fmla="*/ 429197 w 1193673"/>
                  <a:gd name="connsiteY1-4" fmla="*/ 0 h 1477626"/>
                  <a:gd name="connsiteX2-5" fmla="*/ 1193673 w 1193673"/>
                  <a:gd name="connsiteY2-6" fmla="*/ 1477626 h 1477626"/>
                  <a:gd name="connsiteX3-7" fmla="*/ 0 w 1193673"/>
                  <a:gd name="connsiteY3-8" fmla="*/ 1477626 h 1477626"/>
                  <a:gd name="connsiteX0-9" fmla="*/ 43243 w 764476"/>
                  <a:gd name="connsiteY0-10" fmla="*/ 951846 h 1477626"/>
                  <a:gd name="connsiteX1-11" fmla="*/ 0 w 764476"/>
                  <a:gd name="connsiteY1-12" fmla="*/ 0 h 1477626"/>
                  <a:gd name="connsiteX2-13" fmla="*/ 764476 w 764476"/>
                  <a:gd name="connsiteY2-14" fmla="*/ 1477626 h 1477626"/>
                  <a:gd name="connsiteX3-15" fmla="*/ 43243 w 764476"/>
                  <a:gd name="connsiteY3-16" fmla="*/ 951846 h 1477626"/>
                  <a:gd name="connsiteX0-17" fmla="*/ 50863 w 764476"/>
                  <a:gd name="connsiteY0-18" fmla="*/ 997566 h 1477626"/>
                  <a:gd name="connsiteX1-19" fmla="*/ 0 w 764476"/>
                  <a:gd name="connsiteY1-20" fmla="*/ 0 h 1477626"/>
                  <a:gd name="connsiteX2-21" fmla="*/ 764476 w 764476"/>
                  <a:gd name="connsiteY2-22" fmla="*/ 1477626 h 1477626"/>
                  <a:gd name="connsiteX3-23" fmla="*/ 50863 w 764476"/>
                  <a:gd name="connsiteY3-24" fmla="*/ 997566 h 1477626"/>
                  <a:gd name="connsiteX0-25" fmla="*/ 50863 w 1313116"/>
                  <a:gd name="connsiteY0-26" fmla="*/ 997566 h 997566"/>
                  <a:gd name="connsiteX1-27" fmla="*/ 0 w 1313116"/>
                  <a:gd name="connsiteY1-28" fmla="*/ 0 h 997566"/>
                  <a:gd name="connsiteX2-29" fmla="*/ 1313116 w 1313116"/>
                  <a:gd name="connsiteY2-30" fmla="*/ 266046 h 997566"/>
                  <a:gd name="connsiteX3-31" fmla="*/ 50863 w 1313116"/>
                  <a:gd name="connsiteY3-32" fmla="*/ 997566 h 997566"/>
                  <a:gd name="connsiteX0-33" fmla="*/ 50863 w 1343596"/>
                  <a:gd name="connsiteY0-34" fmla="*/ 997566 h 997566"/>
                  <a:gd name="connsiteX1-35" fmla="*/ 0 w 1343596"/>
                  <a:gd name="connsiteY1-36" fmla="*/ 0 h 997566"/>
                  <a:gd name="connsiteX2-37" fmla="*/ 1343596 w 1343596"/>
                  <a:gd name="connsiteY2-38" fmla="*/ 266046 h 997566"/>
                  <a:gd name="connsiteX3-39" fmla="*/ 50863 w 1343596"/>
                  <a:gd name="connsiteY3-40" fmla="*/ 997566 h 9975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343596" h="997566">
                    <a:moveTo>
                      <a:pt x="50863" y="997566"/>
                    </a:moveTo>
                    <a:lnTo>
                      <a:pt x="0" y="0"/>
                    </a:lnTo>
                    <a:lnTo>
                      <a:pt x="1343596" y="266046"/>
                    </a:lnTo>
                    <a:lnTo>
                      <a:pt x="50863" y="997566"/>
                    </a:lnTo>
                    <a:close/>
                  </a:path>
                </a:pathLst>
              </a:custGeom>
              <a:solidFill>
                <a:srgbClr val="04397B"/>
              </a:solidFill>
              <a:ln>
                <a:noFill/>
              </a:ln>
              <a:effectLst>
                <a:outerShdw blurRad="127000" dist="1016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0" name="等腰三角形 2"/>
              <p:cNvSpPr/>
              <p:nvPr/>
            </p:nvSpPr>
            <p:spPr>
              <a:xfrm>
                <a:off x="4687036" y="-26973"/>
                <a:ext cx="1298171" cy="265825"/>
              </a:xfrm>
              <a:custGeom>
                <a:avLst/>
                <a:gdLst>
                  <a:gd name="connsiteX0" fmla="*/ 0 w 1193673"/>
                  <a:gd name="connsiteY0" fmla="*/ 898506 h 898506"/>
                  <a:gd name="connsiteX1" fmla="*/ 596837 w 1193673"/>
                  <a:gd name="connsiteY1" fmla="*/ 0 h 898506"/>
                  <a:gd name="connsiteX2" fmla="*/ 1193673 w 1193673"/>
                  <a:gd name="connsiteY2" fmla="*/ 898506 h 898506"/>
                  <a:gd name="connsiteX3" fmla="*/ 0 w 1193673"/>
                  <a:gd name="connsiteY3" fmla="*/ 898506 h 898506"/>
                  <a:gd name="connsiteX0-1" fmla="*/ 0 w 1193673"/>
                  <a:gd name="connsiteY0-2" fmla="*/ 1477626 h 1477626"/>
                  <a:gd name="connsiteX1-3" fmla="*/ 429197 w 1193673"/>
                  <a:gd name="connsiteY1-4" fmla="*/ 0 h 1477626"/>
                  <a:gd name="connsiteX2-5" fmla="*/ 1193673 w 1193673"/>
                  <a:gd name="connsiteY2-6" fmla="*/ 1477626 h 1477626"/>
                  <a:gd name="connsiteX3-7" fmla="*/ 0 w 1193673"/>
                  <a:gd name="connsiteY3-8" fmla="*/ 1477626 h 1477626"/>
                  <a:gd name="connsiteX0-9" fmla="*/ 43243 w 764476"/>
                  <a:gd name="connsiteY0-10" fmla="*/ 951846 h 1477626"/>
                  <a:gd name="connsiteX1-11" fmla="*/ 0 w 764476"/>
                  <a:gd name="connsiteY1-12" fmla="*/ 0 h 1477626"/>
                  <a:gd name="connsiteX2-13" fmla="*/ 764476 w 764476"/>
                  <a:gd name="connsiteY2-14" fmla="*/ 1477626 h 1477626"/>
                  <a:gd name="connsiteX3-15" fmla="*/ 43243 w 764476"/>
                  <a:gd name="connsiteY3-16" fmla="*/ 951846 h 1477626"/>
                  <a:gd name="connsiteX0-17" fmla="*/ 50863 w 764476"/>
                  <a:gd name="connsiteY0-18" fmla="*/ 997566 h 1477626"/>
                  <a:gd name="connsiteX1-19" fmla="*/ 0 w 764476"/>
                  <a:gd name="connsiteY1-20" fmla="*/ 0 h 1477626"/>
                  <a:gd name="connsiteX2-21" fmla="*/ 764476 w 764476"/>
                  <a:gd name="connsiteY2-22" fmla="*/ 1477626 h 1477626"/>
                  <a:gd name="connsiteX3-23" fmla="*/ 50863 w 764476"/>
                  <a:gd name="connsiteY3-24" fmla="*/ 997566 h 1477626"/>
                  <a:gd name="connsiteX0-25" fmla="*/ 50863 w 1313116"/>
                  <a:gd name="connsiteY0-26" fmla="*/ 997566 h 997566"/>
                  <a:gd name="connsiteX1-27" fmla="*/ 0 w 1313116"/>
                  <a:gd name="connsiteY1-28" fmla="*/ 0 h 997566"/>
                  <a:gd name="connsiteX2-29" fmla="*/ 1313116 w 1313116"/>
                  <a:gd name="connsiteY2-30" fmla="*/ 266046 h 997566"/>
                  <a:gd name="connsiteX3-31" fmla="*/ 50863 w 1313116"/>
                  <a:gd name="connsiteY3-32" fmla="*/ 997566 h 997566"/>
                  <a:gd name="connsiteX0-33" fmla="*/ 50863 w 1343596"/>
                  <a:gd name="connsiteY0-34" fmla="*/ 997566 h 997566"/>
                  <a:gd name="connsiteX1-35" fmla="*/ 0 w 1343596"/>
                  <a:gd name="connsiteY1-36" fmla="*/ 0 h 997566"/>
                  <a:gd name="connsiteX2-37" fmla="*/ 1343596 w 1343596"/>
                  <a:gd name="connsiteY2-38" fmla="*/ 266046 h 997566"/>
                  <a:gd name="connsiteX3-39" fmla="*/ 50863 w 1343596"/>
                  <a:gd name="connsiteY3-40" fmla="*/ 997566 h 997566"/>
                  <a:gd name="connsiteX0-41" fmla="*/ 355663 w 1648396"/>
                  <a:gd name="connsiteY0-42" fmla="*/ 974706 h 974706"/>
                  <a:gd name="connsiteX1-43" fmla="*/ 0 w 1648396"/>
                  <a:gd name="connsiteY1-44" fmla="*/ 0 h 974706"/>
                  <a:gd name="connsiteX2-45" fmla="*/ 1648396 w 1648396"/>
                  <a:gd name="connsiteY2-46" fmla="*/ 243186 h 974706"/>
                  <a:gd name="connsiteX3-47" fmla="*/ 355663 w 1648396"/>
                  <a:gd name="connsiteY3-48" fmla="*/ 974706 h 974706"/>
                  <a:gd name="connsiteX0-49" fmla="*/ 279463 w 1572196"/>
                  <a:gd name="connsiteY0-50" fmla="*/ 921366 h 921366"/>
                  <a:gd name="connsiteX1-51" fmla="*/ 0 w 1572196"/>
                  <a:gd name="connsiteY1-52" fmla="*/ 0 h 921366"/>
                  <a:gd name="connsiteX2-53" fmla="*/ 1572196 w 1572196"/>
                  <a:gd name="connsiteY2-54" fmla="*/ 189846 h 921366"/>
                  <a:gd name="connsiteX3-55" fmla="*/ 279463 w 1572196"/>
                  <a:gd name="connsiteY3-56" fmla="*/ 921366 h 921366"/>
                  <a:gd name="connsiteX0-57" fmla="*/ 279463 w 673036"/>
                  <a:gd name="connsiteY0-58" fmla="*/ 929640 h 929640"/>
                  <a:gd name="connsiteX1-59" fmla="*/ 0 w 673036"/>
                  <a:gd name="connsiteY1-60" fmla="*/ 8274 h 929640"/>
                  <a:gd name="connsiteX2-61" fmla="*/ 673036 w 673036"/>
                  <a:gd name="connsiteY2-62" fmla="*/ 0 h 929640"/>
                  <a:gd name="connsiteX3-63" fmla="*/ 279463 w 673036"/>
                  <a:gd name="connsiteY3-64" fmla="*/ 929640 h 929640"/>
                  <a:gd name="connsiteX0-65" fmla="*/ 1292923 w 1292923"/>
                  <a:gd name="connsiteY0-66" fmla="*/ 266700 h 266700"/>
                  <a:gd name="connsiteX1-67" fmla="*/ 0 w 1292923"/>
                  <a:gd name="connsiteY1-68" fmla="*/ 8274 h 266700"/>
                  <a:gd name="connsiteX2-69" fmla="*/ 673036 w 1292923"/>
                  <a:gd name="connsiteY2-70" fmla="*/ 0 h 266700"/>
                  <a:gd name="connsiteX3-71" fmla="*/ 1292923 w 1292923"/>
                  <a:gd name="connsiteY3-72" fmla="*/ 266700 h 266700"/>
                  <a:gd name="connsiteX0-73" fmla="*/ 1300543 w 1300543"/>
                  <a:gd name="connsiteY0-74" fmla="*/ 266700 h 266700"/>
                  <a:gd name="connsiteX1-75" fmla="*/ 0 w 1300543"/>
                  <a:gd name="connsiteY1-76" fmla="*/ 23514 h 266700"/>
                  <a:gd name="connsiteX2-77" fmla="*/ 680656 w 1300543"/>
                  <a:gd name="connsiteY2-78" fmla="*/ 0 h 266700"/>
                  <a:gd name="connsiteX3-79" fmla="*/ 1300543 w 1300543"/>
                  <a:gd name="connsiteY3-80" fmla="*/ 266700 h 2667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300543" h="266700">
                    <a:moveTo>
                      <a:pt x="1300543" y="266700"/>
                    </a:moveTo>
                    <a:lnTo>
                      <a:pt x="0" y="23514"/>
                    </a:lnTo>
                    <a:lnTo>
                      <a:pt x="680656" y="0"/>
                    </a:lnTo>
                    <a:lnTo>
                      <a:pt x="1300543" y="266700"/>
                    </a:lnTo>
                    <a:close/>
                  </a:path>
                </a:pathLst>
              </a:custGeom>
              <a:solidFill>
                <a:srgbClr val="01B1E2"/>
              </a:solidFill>
              <a:ln>
                <a:noFill/>
              </a:ln>
              <a:effectLst>
                <a:outerShdw blurRad="50800" dist="1016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图片 1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1A2026"/>
              </a:clrFrom>
              <a:clrTo>
                <a:srgbClr val="1A202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6301" t="67529" b="9962"/>
          <a:stretch>
            <a:fillRect/>
          </a:stretch>
        </p:blipFill>
        <p:spPr bwMode="auto">
          <a:xfrm>
            <a:off x="7658100" y="5346700"/>
            <a:ext cx="1709738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3"/>
          <p:cNvGrpSpPr/>
          <p:nvPr/>
        </p:nvGrpSpPr>
        <p:grpSpPr bwMode="auto">
          <a:xfrm>
            <a:off x="1215628" y="260350"/>
            <a:ext cx="5710238" cy="0"/>
            <a:chOff x="4578283" y="2075543"/>
            <a:chExt cx="7613717" cy="0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4578283" y="2075543"/>
              <a:ext cx="6327831" cy="0"/>
            </a:xfrm>
            <a:prstGeom prst="line">
              <a:avLst/>
            </a:prstGeom>
            <a:ln w="28575">
              <a:solidFill>
                <a:srgbClr val="0095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9070948" y="2075543"/>
              <a:ext cx="3121052" cy="0"/>
            </a:xfrm>
            <a:prstGeom prst="line">
              <a:avLst/>
            </a:prstGeom>
            <a:ln w="28575">
              <a:solidFill>
                <a:srgbClr val="0746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 bwMode="auto">
          <a:xfrm>
            <a:off x="1438275" y="6638926"/>
            <a:ext cx="6074569" cy="4763"/>
            <a:chOff x="0" y="4592805"/>
            <a:chExt cx="8098971" cy="5049"/>
          </a:xfrm>
        </p:grpSpPr>
        <p:cxnSp>
          <p:nvCxnSpPr>
            <p:cNvPr id="47" name="直接连接符 46"/>
            <p:cNvCxnSpPr/>
            <p:nvPr/>
          </p:nvCxnSpPr>
          <p:spPr>
            <a:xfrm>
              <a:off x="0" y="4592805"/>
              <a:ext cx="8098971" cy="0"/>
            </a:xfrm>
            <a:prstGeom prst="line">
              <a:avLst/>
            </a:prstGeom>
            <a:ln w="28575">
              <a:solidFill>
                <a:srgbClr val="0746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0" y="4597854"/>
              <a:ext cx="3990751" cy="0"/>
            </a:xfrm>
            <a:prstGeom prst="line">
              <a:avLst/>
            </a:prstGeom>
            <a:ln w="28575">
              <a:solidFill>
                <a:srgbClr val="0095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25"/>
          <p:cNvGrpSpPr/>
          <p:nvPr/>
        </p:nvGrpSpPr>
        <p:grpSpPr bwMode="auto">
          <a:xfrm>
            <a:off x="-98822" y="-187325"/>
            <a:ext cx="1315641" cy="1427163"/>
            <a:chOff x="-419101" y="-651218"/>
            <a:chExt cx="6413260" cy="5211985"/>
          </a:xfrm>
        </p:grpSpPr>
        <p:pic>
          <p:nvPicPr>
            <p:cNvPr id="22547" name="图片 26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1A2026"/>
                </a:clrFrom>
                <a:clrTo>
                  <a:srgbClr val="1A202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-2" b="40222"/>
            <a:stretch>
              <a:fillRect/>
            </a:stretch>
          </p:blipFill>
          <p:spPr bwMode="auto">
            <a:xfrm>
              <a:off x="-419101" y="-651218"/>
              <a:ext cx="5512501" cy="5211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" name="组合 35"/>
            <p:cNvGrpSpPr/>
            <p:nvPr/>
          </p:nvGrpSpPr>
          <p:grpSpPr bwMode="auto">
            <a:xfrm>
              <a:off x="4650563" y="-28418"/>
              <a:ext cx="1343596" cy="1008973"/>
              <a:chOff x="4650563" y="-28418"/>
              <a:chExt cx="1343596" cy="1008973"/>
            </a:xfrm>
          </p:grpSpPr>
          <p:sp>
            <p:nvSpPr>
              <p:cNvPr id="39" name="等腰三角形 2"/>
              <p:cNvSpPr/>
              <p:nvPr/>
            </p:nvSpPr>
            <p:spPr>
              <a:xfrm>
                <a:off x="4641862" y="-19288"/>
                <a:ext cx="1352297" cy="997181"/>
              </a:xfrm>
              <a:custGeom>
                <a:avLst/>
                <a:gdLst>
                  <a:gd name="connsiteX0" fmla="*/ 0 w 1193673"/>
                  <a:gd name="connsiteY0" fmla="*/ 898506 h 898506"/>
                  <a:gd name="connsiteX1" fmla="*/ 596837 w 1193673"/>
                  <a:gd name="connsiteY1" fmla="*/ 0 h 898506"/>
                  <a:gd name="connsiteX2" fmla="*/ 1193673 w 1193673"/>
                  <a:gd name="connsiteY2" fmla="*/ 898506 h 898506"/>
                  <a:gd name="connsiteX3" fmla="*/ 0 w 1193673"/>
                  <a:gd name="connsiteY3" fmla="*/ 898506 h 898506"/>
                  <a:gd name="connsiteX0-1" fmla="*/ 0 w 1193673"/>
                  <a:gd name="connsiteY0-2" fmla="*/ 1477626 h 1477626"/>
                  <a:gd name="connsiteX1-3" fmla="*/ 429197 w 1193673"/>
                  <a:gd name="connsiteY1-4" fmla="*/ 0 h 1477626"/>
                  <a:gd name="connsiteX2-5" fmla="*/ 1193673 w 1193673"/>
                  <a:gd name="connsiteY2-6" fmla="*/ 1477626 h 1477626"/>
                  <a:gd name="connsiteX3-7" fmla="*/ 0 w 1193673"/>
                  <a:gd name="connsiteY3-8" fmla="*/ 1477626 h 1477626"/>
                  <a:gd name="connsiteX0-9" fmla="*/ 43243 w 764476"/>
                  <a:gd name="connsiteY0-10" fmla="*/ 951846 h 1477626"/>
                  <a:gd name="connsiteX1-11" fmla="*/ 0 w 764476"/>
                  <a:gd name="connsiteY1-12" fmla="*/ 0 h 1477626"/>
                  <a:gd name="connsiteX2-13" fmla="*/ 764476 w 764476"/>
                  <a:gd name="connsiteY2-14" fmla="*/ 1477626 h 1477626"/>
                  <a:gd name="connsiteX3-15" fmla="*/ 43243 w 764476"/>
                  <a:gd name="connsiteY3-16" fmla="*/ 951846 h 1477626"/>
                  <a:gd name="connsiteX0-17" fmla="*/ 50863 w 764476"/>
                  <a:gd name="connsiteY0-18" fmla="*/ 997566 h 1477626"/>
                  <a:gd name="connsiteX1-19" fmla="*/ 0 w 764476"/>
                  <a:gd name="connsiteY1-20" fmla="*/ 0 h 1477626"/>
                  <a:gd name="connsiteX2-21" fmla="*/ 764476 w 764476"/>
                  <a:gd name="connsiteY2-22" fmla="*/ 1477626 h 1477626"/>
                  <a:gd name="connsiteX3-23" fmla="*/ 50863 w 764476"/>
                  <a:gd name="connsiteY3-24" fmla="*/ 997566 h 1477626"/>
                  <a:gd name="connsiteX0-25" fmla="*/ 50863 w 1313116"/>
                  <a:gd name="connsiteY0-26" fmla="*/ 997566 h 997566"/>
                  <a:gd name="connsiteX1-27" fmla="*/ 0 w 1313116"/>
                  <a:gd name="connsiteY1-28" fmla="*/ 0 h 997566"/>
                  <a:gd name="connsiteX2-29" fmla="*/ 1313116 w 1313116"/>
                  <a:gd name="connsiteY2-30" fmla="*/ 266046 h 997566"/>
                  <a:gd name="connsiteX3-31" fmla="*/ 50863 w 1313116"/>
                  <a:gd name="connsiteY3-32" fmla="*/ 997566 h 997566"/>
                  <a:gd name="connsiteX0-33" fmla="*/ 50863 w 1343596"/>
                  <a:gd name="connsiteY0-34" fmla="*/ 997566 h 997566"/>
                  <a:gd name="connsiteX1-35" fmla="*/ 0 w 1343596"/>
                  <a:gd name="connsiteY1-36" fmla="*/ 0 h 997566"/>
                  <a:gd name="connsiteX2-37" fmla="*/ 1343596 w 1343596"/>
                  <a:gd name="connsiteY2-38" fmla="*/ 266046 h 997566"/>
                  <a:gd name="connsiteX3-39" fmla="*/ 50863 w 1343596"/>
                  <a:gd name="connsiteY3-40" fmla="*/ 997566 h 9975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343596" h="997566">
                    <a:moveTo>
                      <a:pt x="50863" y="997566"/>
                    </a:moveTo>
                    <a:lnTo>
                      <a:pt x="0" y="0"/>
                    </a:lnTo>
                    <a:lnTo>
                      <a:pt x="1343596" y="266046"/>
                    </a:lnTo>
                    <a:lnTo>
                      <a:pt x="50863" y="997566"/>
                    </a:lnTo>
                    <a:close/>
                  </a:path>
                </a:pathLst>
              </a:custGeom>
              <a:solidFill>
                <a:srgbClr val="04397B"/>
              </a:solidFill>
              <a:ln>
                <a:noFill/>
              </a:ln>
              <a:effectLst>
                <a:outerShdw blurRad="127000" dist="1016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0" name="等腰三角形 2"/>
              <p:cNvSpPr/>
              <p:nvPr/>
            </p:nvSpPr>
            <p:spPr>
              <a:xfrm>
                <a:off x="4682487" y="-30883"/>
                <a:ext cx="1305870" cy="266691"/>
              </a:xfrm>
              <a:custGeom>
                <a:avLst/>
                <a:gdLst>
                  <a:gd name="connsiteX0" fmla="*/ 0 w 1193673"/>
                  <a:gd name="connsiteY0" fmla="*/ 898506 h 898506"/>
                  <a:gd name="connsiteX1" fmla="*/ 596837 w 1193673"/>
                  <a:gd name="connsiteY1" fmla="*/ 0 h 898506"/>
                  <a:gd name="connsiteX2" fmla="*/ 1193673 w 1193673"/>
                  <a:gd name="connsiteY2" fmla="*/ 898506 h 898506"/>
                  <a:gd name="connsiteX3" fmla="*/ 0 w 1193673"/>
                  <a:gd name="connsiteY3" fmla="*/ 898506 h 898506"/>
                  <a:gd name="connsiteX0-1" fmla="*/ 0 w 1193673"/>
                  <a:gd name="connsiteY0-2" fmla="*/ 1477626 h 1477626"/>
                  <a:gd name="connsiteX1-3" fmla="*/ 429197 w 1193673"/>
                  <a:gd name="connsiteY1-4" fmla="*/ 0 h 1477626"/>
                  <a:gd name="connsiteX2-5" fmla="*/ 1193673 w 1193673"/>
                  <a:gd name="connsiteY2-6" fmla="*/ 1477626 h 1477626"/>
                  <a:gd name="connsiteX3-7" fmla="*/ 0 w 1193673"/>
                  <a:gd name="connsiteY3-8" fmla="*/ 1477626 h 1477626"/>
                  <a:gd name="connsiteX0-9" fmla="*/ 43243 w 764476"/>
                  <a:gd name="connsiteY0-10" fmla="*/ 951846 h 1477626"/>
                  <a:gd name="connsiteX1-11" fmla="*/ 0 w 764476"/>
                  <a:gd name="connsiteY1-12" fmla="*/ 0 h 1477626"/>
                  <a:gd name="connsiteX2-13" fmla="*/ 764476 w 764476"/>
                  <a:gd name="connsiteY2-14" fmla="*/ 1477626 h 1477626"/>
                  <a:gd name="connsiteX3-15" fmla="*/ 43243 w 764476"/>
                  <a:gd name="connsiteY3-16" fmla="*/ 951846 h 1477626"/>
                  <a:gd name="connsiteX0-17" fmla="*/ 50863 w 764476"/>
                  <a:gd name="connsiteY0-18" fmla="*/ 997566 h 1477626"/>
                  <a:gd name="connsiteX1-19" fmla="*/ 0 w 764476"/>
                  <a:gd name="connsiteY1-20" fmla="*/ 0 h 1477626"/>
                  <a:gd name="connsiteX2-21" fmla="*/ 764476 w 764476"/>
                  <a:gd name="connsiteY2-22" fmla="*/ 1477626 h 1477626"/>
                  <a:gd name="connsiteX3-23" fmla="*/ 50863 w 764476"/>
                  <a:gd name="connsiteY3-24" fmla="*/ 997566 h 1477626"/>
                  <a:gd name="connsiteX0-25" fmla="*/ 50863 w 1313116"/>
                  <a:gd name="connsiteY0-26" fmla="*/ 997566 h 997566"/>
                  <a:gd name="connsiteX1-27" fmla="*/ 0 w 1313116"/>
                  <a:gd name="connsiteY1-28" fmla="*/ 0 h 997566"/>
                  <a:gd name="connsiteX2-29" fmla="*/ 1313116 w 1313116"/>
                  <a:gd name="connsiteY2-30" fmla="*/ 266046 h 997566"/>
                  <a:gd name="connsiteX3-31" fmla="*/ 50863 w 1313116"/>
                  <a:gd name="connsiteY3-32" fmla="*/ 997566 h 997566"/>
                  <a:gd name="connsiteX0-33" fmla="*/ 50863 w 1343596"/>
                  <a:gd name="connsiteY0-34" fmla="*/ 997566 h 997566"/>
                  <a:gd name="connsiteX1-35" fmla="*/ 0 w 1343596"/>
                  <a:gd name="connsiteY1-36" fmla="*/ 0 h 997566"/>
                  <a:gd name="connsiteX2-37" fmla="*/ 1343596 w 1343596"/>
                  <a:gd name="connsiteY2-38" fmla="*/ 266046 h 997566"/>
                  <a:gd name="connsiteX3-39" fmla="*/ 50863 w 1343596"/>
                  <a:gd name="connsiteY3-40" fmla="*/ 997566 h 997566"/>
                  <a:gd name="connsiteX0-41" fmla="*/ 355663 w 1648396"/>
                  <a:gd name="connsiteY0-42" fmla="*/ 974706 h 974706"/>
                  <a:gd name="connsiteX1-43" fmla="*/ 0 w 1648396"/>
                  <a:gd name="connsiteY1-44" fmla="*/ 0 h 974706"/>
                  <a:gd name="connsiteX2-45" fmla="*/ 1648396 w 1648396"/>
                  <a:gd name="connsiteY2-46" fmla="*/ 243186 h 974706"/>
                  <a:gd name="connsiteX3-47" fmla="*/ 355663 w 1648396"/>
                  <a:gd name="connsiteY3-48" fmla="*/ 974706 h 974706"/>
                  <a:gd name="connsiteX0-49" fmla="*/ 279463 w 1572196"/>
                  <a:gd name="connsiteY0-50" fmla="*/ 921366 h 921366"/>
                  <a:gd name="connsiteX1-51" fmla="*/ 0 w 1572196"/>
                  <a:gd name="connsiteY1-52" fmla="*/ 0 h 921366"/>
                  <a:gd name="connsiteX2-53" fmla="*/ 1572196 w 1572196"/>
                  <a:gd name="connsiteY2-54" fmla="*/ 189846 h 921366"/>
                  <a:gd name="connsiteX3-55" fmla="*/ 279463 w 1572196"/>
                  <a:gd name="connsiteY3-56" fmla="*/ 921366 h 921366"/>
                  <a:gd name="connsiteX0-57" fmla="*/ 279463 w 673036"/>
                  <a:gd name="connsiteY0-58" fmla="*/ 929640 h 929640"/>
                  <a:gd name="connsiteX1-59" fmla="*/ 0 w 673036"/>
                  <a:gd name="connsiteY1-60" fmla="*/ 8274 h 929640"/>
                  <a:gd name="connsiteX2-61" fmla="*/ 673036 w 673036"/>
                  <a:gd name="connsiteY2-62" fmla="*/ 0 h 929640"/>
                  <a:gd name="connsiteX3-63" fmla="*/ 279463 w 673036"/>
                  <a:gd name="connsiteY3-64" fmla="*/ 929640 h 929640"/>
                  <a:gd name="connsiteX0-65" fmla="*/ 1292923 w 1292923"/>
                  <a:gd name="connsiteY0-66" fmla="*/ 266700 h 266700"/>
                  <a:gd name="connsiteX1-67" fmla="*/ 0 w 1292923"/>
                  <a:gd name="connsiteY1-68" fmla="*/ 8274 h 266700"/>
                  <a:gd name="connsiteX2-69" fmla="*/ 673036 w 1292923"/>
                  <a:gd name="connsiteY2-70" fmla="*/ 0 h 266700"/>
                  <a:gd name="connsiteX3-71" fmla="*/ 1292923 w 1292923"/>
                  <a:gd name="connsiteY3-72" fmla="*/ 266700 h 266700"/>
                  <a:gd name="connsiteX0-73" fmla="*/ 1300543 w 1300543"/>
                  <a:gd name="connsiteY0-74" fmla="*/ 266700 h 266700"/>
                  <a:gd name="connsiteX1-75" fmla="*/ 0 w 1300543"/>
                  <a:gd name="connsiteY1-76" fmla="*/ 23514 h 266700"/>
                  <a:gd name="connsiteX2-77" fmla="*/ 680656 w 1300543"/>
                  <a:gd name="connsiteY2-78" fmla="*/ 0 h 266700"/>
                  <a:gd name="connsiteX3-79" fmla="*/ 1300543 w 1300543"/>
                  <a:gd name="connsiteY3-80" fmla="*/ 266700 h 2667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300543" h="266700">
                    <a:moveTo>
                      <a:pt x="1300543" y="266700"/>
                    </a:moveTo>
                    <a:lnTo>
                      <a:pt x="0" y="23514"/>
                    </a:lnTo>
                    <a:lnTo>
                      <a:pt x="680656" y="0"/>
                    </a:lnTo>
                    <a:lnTo>
                      <a:pt x="1300543" y="266700"/>
                    </a:lnTo>
                    <a:close/>
                  </a:path>
                </a:pathLst>
              </a:custGeom>
              <a:solidFill>
                <a:srgbClr val="01B1E2"/>
              </a:solidFill>
              <a:ln>
                <a:noFill/>
              </a:ln>
              <a:effectLst>
                <a:outerShdw blurRad="50800" dist="1016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sp>
        <p:nvSpPr>
          <p:cNvPr id="22534" name="矩形 47"/>
          <p:cNvSpPr>
            <a:spLocks noChangeArrowheads="1"/>
          </p:cNvSpPr>
          <p:nvPr/>
        </p:nvSpPr>
        <p:spPr bwMode="auto">
          <a:xfrm>
            <a:off x="556023" y="501651"/>
            <a:ext cx="22490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01C3E3"/>
                </a:solidFill>
              </a:rPr>
              <a:t>欢迎页面</a:t>
            </a:r>
            <a:endParaRPr lang="zh-CN" altLang="en-US" sz="2400" b="1" dirty="0">
              <a:solidFill>
                <a:srgbClr val="01C3E3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196752"/>
            <a:ext cx="8296761" cy="5069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本框 5"/>
          <p:cNvSpPr txBox="1"/>
          <p:nvPr/>
        </p:nvSpPr>
        <p:spPr>
          <a:xfrm>
            <a:off x="2385060" y="597535"/>
            <a:ext cx="269875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</a:rPr>
              <a:t>轮播，图片闪烁，读条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图片 1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1A2026"/>
              </a:clrFrom>
              <a:clrTo>
                <a:srgbClr val="1A202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6301" t="67529" b="9962"/>
          <a:stretch>
            <a:fillRect/>
          </a:stretch>
        </p:blipFill>
        <p:spPr bwMode="auto">
          <a:xfrm>
            <a:off x="7658100" y="5346700"/>
            <a:ext cx="1709738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3"/>
          <p:cNvGrpSpPr/>
          <p:nvPr/>
        </p:nvGrpSpPr>
        <p:grpSpPr bwMode="auto">
          <a:xfrm>
            <a:off x="1215628" y="260350"/>
            <a:ext cx="5710238" cy="0"/>
            <a:chOff x="4578283" y="2075543"/>
            <a:chExt cx="7613717" cy="0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4578283" y="2075543"/>
              <a:ext cx="6327831" cy="0"/>
            </a:xfrm>
            <a:prstGeom prst="line">
              <a:avLst/>
            </a:prstGeom>
            <a:ln w="28575">
              <a:solidFill>
                <a:srgbClr val="0095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9070948" y="2075543"/>
              <a:ext cx="3121052" cy="0"/>
            </a:xfrm>
            <a:prstGeom prst="line">
              <a:avLst/>
            </a:prstGeom>
            <a:ln w="28575">
              <a:solidFill>
                <a:srgbClr val="0746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 bwMode="auto">
          <a:xfrm>
            <a:off x="1438275" y="6638926"/>
            <a:ext cx="6074569" cy="4763"/>
            <a:chOff x="0" y="4592805"/>
            <a:chExt cx="8098971" cy="5049"/>
          </a:xfrm>
        </p:grpSpPr>
        <p:cxnSp>
          <p:nvCxnSpPr>
            <p:cNvPr id="47" name="直接连接符 46"/>
            <p:cNvCxnSpPr/>
            <p:nvPr/>
          </p:nvCxnSpPr>
          <p:spPr>
            <a:xfrm>
              <a:off x="0" y="4592805"/>
              <a:ext cx="8098971" cy="0"/>
            </a:xfrm>
            <a:prstGeom prst="line">
              <a:avLst/>
            </a:prstGeom>
            <a:ln w="28575">
              <a:solidFill>
                <a:srgbClr val="0746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0" y="4597854"/>
              <a:ext cx="3990751" cy="0"/>
            </a:xfrm>
            <a:prstGeom prst="line">
              <a:avLst/>
            </a:prstGeom>
            <a:ln w="28575">
              <a:solidFill>
                <a:srgbClr val="0095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25"/>
          <p:cNvGrpSpPr/>
          <p:nvPr/>
        </p:nvGrpSpPr>
        <p:grpSpPr bwMode="auto">
          <a:xfrm>
            <a:off x="-98822" y="-187325"/>
            <a:ext cx="1315641" cy="1427163"/>
            <a:chOff x="-419101" y="-651218"/>
            <a:chExt cx="6413260" cy="5211985"/>
          </a:xfrm>
        </p:grpSpPr>
        <p:pic>
          <p:nvPicPr>
            <p:cNvPr id="22547" name="图片 26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1A2026"/>
                </a:clrFrom>
                <a:clrTo>
                  <a:srgbClr val="1A202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-2" b="40222"/>
            <a:stretch>
              <a:fillRect/>
            </a:stretch>
          </p:blipFill>
          <p:spPr bwMode="auto">
            <a:xfrm>
              <a:off x="-419101" y="-651218"/>
              <a:ext cx="5512501" cy="5211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" name="组合 35"/>
            <p:cNvGrpSpPr/>
            <p:nvPr/>
          </p:nvGrpSpPr>
          <p:grpSpPr bwMode="auto">
            <a:xfrm>
              <a:off x="4650563" y="-28418"/>
              <a:ext cx="1343596" cy="1008973"/>
              <a:chOff x="4650563" y="-28418"/>
              <a:chExt cx="1343596" cy="1008973"/>
            </a:xfrm>
          </p:grpSpPr>
          <p:sp>
            <p:nvSpPr>
              <p:cNvPr id="39" name="等腰三角形 2"/>
              <p:cNvSpPr/>
              <p:nvPr/>
            </p:nvSpPr>
            <p:spPr>
              <a:xfrm>
                <a:off x="4641862" y="-19288"/>
                <a:ext cx="1352297" cy="997181"/>
              </a:xfrm>
              <a:custGeom>
                <a:avLst/>
                <a:gdLst>
                  <a:gd name="connsiteX0" fmla="*/ 0 w 1193673"/>
                  <a:gd name="connsiteY0" fmla="*/ 898506 h 898506"/>
                  <a:gd name="connsiteX1" fmla="*/ 596837 w 1193673"/>
                  <a:gd name="connsiteY1" fmla="*/ 0 h 898506"/>
                  <a:gd name="connsiteX2" fmla="*/ 1193673 w 1193673"/>
                  <a:gd name="connsiteY2" fmla="*/ 898506 h 898506"/>
                  <a:gd name="connsiteX3" fmla="*/ 0 w 1193673"/>
                  <a:gd name="connsiteY3" fmla="*/ 898506 h 898506"/>
                  <a:gd name="connsiteX0-1" fmla="*/ 0 w 1193673"/>
                  <a:gd name="connsiteY0-2" fmla="*/ 1477626 h 1477626"/>
                  <a:gd name="connsiteX1-3" fmla="*/ 429197 w 1193673"/>
                  <a:gd name="connsiteY1-4" fmla="*/ 0 h 1477626"/>
                  <a:gd name="connsiteX2-5" fmla="*/ 1193673 w 1193673"/>
                  <a:gd name="connsiteY2-6" fmla="*/ 1477626 h 1477626"/>
                  <a:gd name="connsiteX3-7" fmla="*/ 0 w 1193673"/>
                  <a:gd name="connsiteY3-8" fmla="*/ 1477626 h 1477626"/>
                  <a:gd name="connsiteX0-9" fmla="*/ 43243 w 764476"/>
                  <a:gd name="connsiteY0-10" fmla="*/ 951846 h 1477626"/>
                  <a:gd name="connsiteX1-11" fmla="*/ 0 w 764476"/>
                  <a:gd name="connsiteY1-12" fmla="*/ 0 h 1477626"/>
                  <a:gd name="connsiteX2-13" fmla="*/ 764476 w 764476"/>
                  <a:gd name="connsiteY2-14" fmla="*/ 1477626 h 1477626"/>
                  <a:gd name="connsiteX3-15" fmla="*/ 43243 w 764476"/>
                  <a:gd name="connsiteY3-16" fmla="*/ 951846 h 1477626"/>
                  <a:gd name="connsiteX0-17" fmla="*/ 50863 w 764476"/>
                  <a:gd name="connsiteY0-18" fmla="*/ 997566 h 1477626"/>
                  <a:gd name="connsiteX1-19" fmla="*/ 0 w 764476"/>
                  <a:gd name="connsiteY1-20" fmla="*/ 0 h 1477626"/>
                  <a:gd name="connsiteX2-21" fmla="*/ 764476 w 764476"/>
                  <a:gd name="connsiteY2-22" fmla="*/ 1477626 h 1477626"/>
                  <a:gd name="connsiteX3-23" fmla="*/ 50863 w 764476"/>
                  <a:gd name="connsiteY3-24" fmla="*/ 997566 h 1477626"/>
                  <a:gd name="connsiteX0-25" fmla="*/ 50863 w 1313116"/>
                  <a:gd name="connsiteY0-26" fmla="*/ 997566 h 997566"/>
                  <a:gd name="connsiteX1-27" fmla="*/ 0 w 1313116"/>
                  <a:gd name="connsiteY1-28" fmla="*/ 0 h 997566"/>
                  <a:gd name="connsiteX2-29" fmla="*/ 1313116 w 1313116"/>
                  <a:gd name="connsiteY2-30" fmla="*/ 266046 h 997566"/>
                  <a:gd name="connsiteX3-31" fmla="*/ 50863 w 1313116"/>
                  <a:gd name="connsiteY3-32" fmla="*/ 997566 h 997566"/>
                  <a:gd name="connsiteX0-33" fmla="*/ 50863 w 1343596"/>
                  <a:gd name="connsiteY0-34" fmla="*/ 997566 h 997566"/>
                  <a:gd name="connsiteX1-35" fmla="*/ 0 w 1343596"/>
                  <a:gd name="connsiteY1-36" fmla="*/ 0 h 997566"/>
                  <a:gd name="connsiteX2-37" fmla="*/ 1343596 w 1343596"/>
                  <a:gd name="connsiteY2-38" fmla="*/ 266046 h 997566"/>
                  <a:gd name="connsiteX3-39" fmla="*/ 50863 w 1343596"/>
                  <a:gd name="connsiteY3-40" fmla="*/ 997566 h 9975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343596" h="997566">
                    <a:moveTo>
                      <a:pt x="50863" y="997566"/>
                    </a:moveTo>
                    <a:lnTo>
                      <a:pt x="0" y="0"/>
                    </a:lnTo>
                    <a:lnTo>
                      <a:pt x="1343596" y="266046"/>
                    </a:lnTo>
                    <a:lnTo>
                      <a:pt x="50863" y="997566"/>
                    </a:lnTo>
                    <a:close/>
                  </a:path>
                </a:pathLst>
              </a:custGeom>
              <a:solidFill>
                <a:srgbClr val="04397B"/>
              </a:solidFill>
              <a:ln>
                <a:noFill/>
              </a:ln>
              <a:effectLst>
                <a:outerShdw blurRad="127000" dist="1016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0" name="等腰三角形 2"/>
              <p:cNvSpPr/>
              <p:nvPr/>
            </p:nvSpPr>
            <p:spPr>
              <a:xfrm>
                <a:off x="4682487" y="-30883"/>
                <a:ext cx="1305870" cy="266691"/>
              </a:xfrm>
              <a:custGeom>
                <a:avLst/>
                <a:gdLst>
                  <a:gd name="connsiteX0" fmla="*/ 0 w 1193673"/>
                  <a:gd name="connsiteY0" fmla="*/ 898506 h 898506"/>
                  <a:gd name="connsiteX1" fmla="*/ 596837 w 1193673"/>
                  <a:gd name="connsiteY1" fmla="*/ 0 h 898506"/>
                  <a:gd name="connsiteX2" fmla="*/ 1193673 w 1193673"/>
                  <a:gd name="connsiteY2" fmla="*/ 898506 h 898506"/>
                  <a:gd name="connsiteX3" fmla="*/ 0 w 1193673"/>
                  <a:gd name="connsiteY3" fmla="*/ 898506 h 898506"/>
                  <a:gd name="connsiteX0-1" fmla="*/ 0 w 1193673"/>
                  <a:gd name="connsiteY0-2" fmla="*/ 1477626 h 1477626"/>
                  <a:gd name="connsiteX1-3" fmla="*/ 429197 w 1193673"/>
                  <a:gd name="connsiteY1-4" fmla="*/ 0 h 1477626"/>
                  <a:gd name="connsiteX2-5" fmla="*/ 1193673 w 1193673"/>
                  <a:gd name="connsiteY2-6" fmla="*/ 1477626 h 1477626"/>
                  <a:gd name="connsiteX3-7" fmla="*/ 0 w 1193673"/>
                  <a:gd name="connsiteY3-8" fmla="*/ 1477626 h 1477626"/>
                  <a:gd name="connsiteX0-9" fmla="*/ 43243 w 764476"/>
                  <a:gd name="connsiteY0-10" fmla="*/ 951846 h 1477626"/>
                  <a:gd name="connsiteX1-11" fmla="*/ 0 w 764476"/>
                  <a:gd name="connsiteY1-12" fmla="*/ 0 h 1477626"/>
                  <a:gd name="connsiteX2-13" fmla="*/ 764476 w 764476"/>
                  <a:gd name="connsiteY2-14" fmla="*/ 1477626 h 1477626"/>
                  <a:gd name="connsiteX3-15" fmla="*/ 43243 w 764476"/>
                  <a:gd name="connsiteY3-16" fmla="*/ 951846 h 1477626"/>
                  <a:gd name="connsiteX0-17" fmla="*/ 50863 w 764476"/>
                  <a:gd name="connsiteY0-18" fmla="*/ 997566 h 1477626"/>
                  <a:gd name="connsiteX1-19" fmla="*/ 0 w 764476"/>
                  <a:gd name="connsiteY1-20" fmla="*/ 0 h 1477626"/>
                  <a:gd name="connsiteX2-21" fmla="*/ 764476 w 764476"/>
                  <a:gd name="connsiteY2-22" fmla="*/ 1477626 h 1477626"/>
                  <a:gd name="connsiteX3-23" fmla="*/ 50863 w 764476"/>
                  <a:gd name="connsiteY3-24" fmla="*/ 997566 h 1477626"/>
                  <a:gd name="connsiteX0-25" fmla="*/ 50863 w 1313116"/>
                  <a:gd name="connsiteY0-26" fmla="*/ 997566 h 997566"/>
                  <a:gd name="connsiteX1-27" fmla="*/ 0 w 1313116"/>
                  <a:gd name="connsiteY1-28" fmla="*/ 0 h 997566"/>
                  <a:gd name="connsiteX2-29" fmla="*/ 1313116 w 1313116"/>
                  <a:gd name="connsiteY2-30" fmla="*/ 266046 h 997566"/>
                  <a:gd name="connsiteX3-31" fmla="*/ 50863 w 1313116"/>
                  <a:gd name="connsiteY3-32" fmla="*/ 997566 h 997566"/>
                  <a:gd name="connsiteX0-33" fmla="*/ 50863 w 1343596"/>
                  <a:gd name="connsiteY0-34" fmla="*/ 997566 h 997566"/>
                  <a:gd name="connsiteX1-35" fmla="*/ 0 w 1343596"/>
                  <a:gd name="connsiteY1-36" fmla="*/ 0 h 997566"/>
                  <a:gd name="connsiteX2-37" fmla="*/ 1343596 w 1343596"/>
                  <a:gd name="connsiteY2-38" fmla="*/ 266046 h 997566"/>
                  <a:gd name="connsiteX3-39" fmla="*/ 50863 w 1343596"/>
                  <a:gd name="connsiteY3-40" fmla="*/ 997566 h 997566"/>
                  <a:gd name="connsiteX0-41" fmla="*/ 355663 w 1648396"/>
                  <a:gd name="connsiteY0-42" fmla="*/ 974706 h 974706"/>
                  <a:gd name="connsiteX1-43" fmla="*/ 0 w 1648396"/>
                  <a:gd name="connsiteY1-44" fmla="*/ 0 h 974706"/>
                  <a:gd name="connsiteX2-45" fmla="*/ 1648396 w 1648396"/>
                  <a:gd name="connsiteY2-46" fmla="*/ 243186 h 974706"/>
                  <a:gd name="connsiteX3-47" fmla="*/ 355663 w 1648396"/>
                  <a:gd name="connsiteY3-48" fmla="*/ 974706 h 974706"/>
                  <a:gd name="connsiteX0-49" fmla="*/ 279463 w 1572196"/>
                  <a:gd name="connsiteY0-50" fmla="*/ 921366 h 921366"/>
                  <a:gd name="connsiteX1-51" fmla="*/ 0 w 1572196"/>
                  <a:gd name="connsiteY1-52" fmla="*/ 0 h 921366"/>
                  <a:gd name="connsiteX2-53" fmla="*/ 1572196 w 1572196"/>
                  <a:gd name="connsiteY2-54" fmla="*/ 189846 h 921366"/>
                  <a:gd name="connsiteX3-55" fmla="*/ 279463 w 1572196"/>
                  <a:gd name="connsiteY3-56" fmla="*/ 921366 h 921366"/>
                  <a:gd name="connsiteX0-57" fmla="*/ 279463 w 673036"/>
                  <a:gd name="connsiteY0-58" fmla="*/ 929640 h 929640"/>
                  <a:gd name="connsiteX1-59" fmla="*/ 0 w 673036"/>
                  <a:gd name="connsiteY1-60" fmla="*/ 8274 h 929640"/>
                  <a:gd name="connsiteX2-61" fmla="*/ 673036 w 673036"/>
                  <a:gd name="connsiteY2-62" fmla="*/ 0 h 929640"/>
                  <a:gd name="connsiteX3-63" fmla="*/ 279463 w 673036"/>
                  <a:gd name="connsiteY3-64" fmla="*/ 929640 h 929640"/>
                  <a:gd name="connsiteX0-65" fmla="*/ 1292923 w 1292923"/>
                  <a:gd name="connsiteY0-66" fmla="*/ 266700 h 266700"/>
                  <a:gd name="connsiteX1-67" fmla="*/ 0 w 1292923"/>
                  <a:gd name="connsiteY1-68" fmla="*/ 8274 h 266700"/>
                  <a:gd name="connsiteX2-69" fmla="*/ 673036 w 1292923"/>
                  <a:gd name="connsiteY2-70" fmla="*/ 0 h 266700"/>
                  <a:gd name="connsiteX3-71" fmla="*/ 1292923 w 1292923"/>
                  <a:gd name="connsiteY3-72" fmla="*/ 266700 h 266700"/>
                  <a:gd name="connsiteX0-73" fmla="*/ 1300543 w 1300543"/>
                  <a:gd name="connsiteY0-74" fmla="*/ 266700 h 266700"/>
                  <a:gd name="connsiteX1-75" fmla="*/ 0 w 1300543"/>
                  <a:gd name="connsiteY1-76" fmla="*/ 23514 h 266700"/>
                  <a:gd name="connsiteX2-77" fmla="*/ 680656 w 1300543"/>
                  <a:gd name="connsiteY2-78" fmla="*/ 0 h 266700"/>
                  <a:gd name="connsiteX3-79" fmla="*/ 1300543 w 1300543"/>
                  <a:gd name="connsiteY3-80" fmla="*/ 266700 h 2667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300543" h="266700">
                    <a:moveTo>
                      <a:pt x="1300543" y="266700"/>
                    </a:moveTo>
                    <a:lnTo>
                      <a:pt x="0" y="23514"/>
                    </a:lnTo>
                    <a:lnTo>
                      <a:pt x="680656" y="0"/>
                    </a:lnTo>
                    <a:lnTo>
                      <a:pt x="1300543" y="266700"/>
                    </a:lnTo>
                    <a:close/>
                  </a:path>
                </a:pathLst>
              </a:custGeom>
              <a:solidFill>
                <a:srgbClr val="01B1E2"/>
              </a:solidFill>
              <a:ln>
                <a:noFill/>
              </a:ln>
              <a:effectLst>
                <a:outerShdw blurRad="50800" dist="1016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sp>
        <p:nvSpPr>
          <p:cNvPr id="22534" name="矩形 47"/>
          <p:cNvSpPr>
            <a:spLocks noChangeArrowheads="1"/>
          </p:cNvSpPr>
          <p:nvPr/>
        </p:nvSpPr>
        <p:spPr bwMode="auto">
          <a:xfrm>
            <a:off x="556023" y="501651"/>
            <a:ext cx="22490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01C3E3"/>
                </a:solidFill>
              </a:rPr>
              <a:t>欢迎页面</a:t>
            </a:r>
            <a:endParaRPr lang="zh-CN" altLang="en-US" sz="2400" b="1" dirty="0">
              <a:solidFill>
                <a:srgbClr val="01C3E3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5060" y="597535"/>
            <a:ext cx="269875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</a:rPr>
              <a:t>轮播，图片闪烁，读条</a:t>
            </a:r>
          </a:p>
        </p:txBody>
      </p:sp>
      <p:pic>
        <p:nvPicPr>
          <p:cNvPr id="1026" name="Picture 2" descr="C:\Users\Administrator\Desktop\2016-10-20_18210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124744"/>
            <a:ext cx="8136904" cy="512067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图片 1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1A2026"/>
              </a:clrFrom>
              <a:clrTo>
                <a:srgbClr val="1A202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6301" t="67529" b="9962"/>
          <a:stretch>
            <a:fillRect/>
          </a:stretch>
        </p:blipFill>
        <p:spPr bwMode="auto">
          <a:xfrm>
            <a:off x="7658100" y="5346700"/>
            <a:ext cx="1709738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3"/>
          <p:cNvGrpSpPr/>
          <p:nvPr/>
        </p:nvGrpSpPr>
        <p:grpSpPr bwMode="auto">
          <a:xfrm>
            <a:off x="1215628" y="260350"/>
            <a:ext cx="5710238" cy="0"/>
            <a:chOff x="4578283" y="2075543"/>
            <a:chExt cx="7613717" cy="0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4578283" y="2075543"/>
              <a:ext cx="6327831" cy="0"/>
            </a:xfrm>
            <a:prstGeom prst="line">
              <a:avLst/>
            </a:prstGeom>
            <a:ln w="28575">
              <a:solidFill>
                <a:srgbClr val="0095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9070948" y="2075543"/>
              <a:ext cx="3121052" cy="0"/>
            </a:xfrm>
            <a:prstGeom prst="line">
              <a:avLst/>
            </a:prstGeom>
            <a:ln w="28575">
              <a:solidFill>
                <a:srgbClr val="0746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2"/>
          <p:cNvGrpSpPr/>
          <p:nvPr/>
        </p:nvGrpSpPr>
        <p:grpSpPr bwMode="auto">
          <a:xfrm>
            <a:off x="1438275" y="6638926"/>
            <a:ext cx="6074569" cy="4763"/>
            <a:chOff x="0" y="4592805"/>
            <a:chExt cx="8098971" cy="5049"/>
          </a:xfrm>
        </p:grpSpPr>
        <p:cxnSp>
          <p:nvCxnSpPr>
            <p:cNvPr id="47" name="直接连接符 46"/>
            <p:cNvCxnSpPr/>
            <p:nvPr/>
          </p:nvCxnSpPr>
          <p:spPr>
            <a:xfrm>
              <a:off x="0" y="4592805"/>
              <a:ext cx="8098971" cy="0"/>
            </a:xfrm>
            <a:prstGeom prst="line">
              <a:avLst/>
            </a:prstGeom>
            <a:ln w="28575">
              <a:solidFill>
                <a:srgbClr val="0746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0" y="4597854"/>
              <a:ext cx="3990751" cy="0"/>
            </a:xfrm>
            <a:prstGeom prst="line">
              <a:avLst/>
            </a:prstGeom>
            <a:ln w="28575">
              <a:solidFill>
                <a:srgbClr val="0095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25"/>
          <p:cNvGrpSpPr/>
          <p:nvPr/>
        </p:nvGrpSpPr>
        <p:grpSpPr bwMode="auto">
          <a:xfrm>
            <a:off x="-98822" y="-187325"/>
            <a:ext cx="1315641" cy="1427163"/>
            <a:chOff x="-419101" y="-651218"/>
            <a:chExt cx="6413260" cy="5211985"/>
          </a:xfrm>
        </p:grpSpPr>
        <p:pic>
          <p:nvPicPr>
            <p:cNvPr id="23566" name="图片 26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1A2026"/>
                </a:clrFrom>
                <a:clrTo>
                  <a:srgbClr val="1A202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-2" b="40222"/>
            <a:stretch>
              <a:fillRect/>
            </a:stretch>
          </p:blipFill>
          <p:spPr bwMode="auto">
            <a:xfrm>
              <a:off x="-419101" y="-651218"/>
              <a:ext cx="5512501" cy="5211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" name="组合 35"/>
            <p:cNvGrpSpPr/>
            <p:nvPr/>
          </p:nvGrpSpPr>
          <p:grpSpPr bwMode="auto">
            <a:xfrm>
              <a:off x="4650563" y="-28418"/>
              <a:ext cx="1343596" cy="1008973"/>
              <a:chOff x="4650563" y="-28418"/>
              <a:chExt cx="1343596" cy="1008973"/>
            </a:xfrm>
          </p:grpSpPr>
          <p:sp>
            <p:nvSpPr>
              <p:cNvPr id="39" name="等腰三角形 2"/>
              <p:cNvSpPr/>
              <p:nvPr/>
            </p:nvSpPr>
            <p:spPr>
              <a:xfrm>
                <a:off x="4641862" y="-19288"/>
                <a:ext cx="1352297" cy="997181"/>
              </a:xfrm>
              <a:custGeom>
                <a:avLst/>
                <a:gdLst>
                  <a:gd name="connsiteX0" fmla="*/ 0 w 1193673"/>
                  <a:gd name="connsiteY0" fmla="*/ 898506 h 898506"/>
                  <a:gd name="connsiteX1" fmla="*/ 596837 w 1193673"/>
                  <a:gd name="connsiteY1" fmla="*/ 0 h 898506"/>
                  <a:gd name="connsiteX2" fmla="*/ 1193673 w 1193673"/>
                  <a:gd name="connsiteY2" fmla="*/ 898506 h 898506"/>
                  <a:gd name="connsiteX3" fmla="*/ 0 w 1193673"/>
                  <a:gd name="connsiteY3" fmla="*/ 898506 h 898506"/>
                  <a:gd name="connsiteX0-1" fmla="*/ 0 w 1193673"/>
                  <a:gd name="connsiteY0-2" fmla="*/ 1477626 h 1477626"/>
                  <a:gd name="connsiteX1-3" fmla="*/ 429197 w 1193673"/>
                  <a:gd name="connsiteY1-4" fmla="*/ 0 h 1477626"/>
                  <a:gd name="connsiteX2-5" fmla="*/ 1193673 w 1193673"/>
                  <a:gd name="connsiteY2-6" fmla="*/ 1477626 h 1477626"/>
                  <a:gd name="connsiteX3-7" fmla="*/ 0 w 1193673"/>
                  <a:gd name="connsiteY3-8" fmla="*/ 1477626 h 1477626"/>
                  <a:gd name="connsiteX0-9" fmla="*/ 43243 w 764476"/>
                  <a:gd name="connsiteY0-10" fmla="*/ 951846 h 1477626"/>
                  <a:gd name="connsiteX1-11" fmla="*/ 0 w 764476"/>
                  <a:gd name="connsiteY1-12" fmla="*/ 0 h 1477626"/>
                  <a:gd name="connsiteX2-13" fmla="*/ 764476 w 764476"/>
                  <a:gd name="connsiteY2-14" fmla="*/ 1477626 h 1477626"/>
                  <a:gd name="connsiteX3-15" fmla="*/ 43243 w 764476"/>
                  <a:gd name="connsiteY3-16" fmla="*/ 951846 h 1477626"/>
                  <a:gd name="connsiteX0-17" fmla="*/ 50863 w 764476"/>
                  <a:gd name="connsiteY0-18" fmla="*/ 997566 h 1477626"/>
                  <a:gd name="connsiteX1-19" fmla="*/ 0 w 764476"/>
                  <a:gd name="connsiteY1-20" fmla="*/ 0 h 1477626"/>
                  <a:gd name="connsiteX2-21" fmla="*/ 764476 w 764476"/>
                  <a:gd name="connsiteY2-22" fmla="*/ 1477626 h 1477626"/>
                  <a:gd name="connsiteX3-23" fmla="*/ 50863 w 764476"/>
                  <a:gd name="connsiteY3-24" fmla="*/ 997566 h 1477626"/>
                  <a:gd name="connsiteX0-25" fmla="*/ 50863 w 1313116"/>
                  <a:gd name="connsiteY0-26" fmla="*/ 997566 h 997566"/>
                  <a:gd name="connsiteX1-27" fmla="*/ 0 w 1313116"/>
                  <a:gd name="connsiteY1-28" fmla="*/ 0 h 997566"/>
                  <a:gd name="connsiteX2-29" fmla="*/ 1313116 w 1313116"/>
                  <a:gd name="connsiteY2-30" fmla="*/ 266046 h 997566"/>
                  <a:gd name="connsiteX3-31" fmla="*/ 50863 w 1313116"/>
                  <a:gd name="connsiteY3-32" fmla="*/ 997566 h 997566"/>
                  <a:gd name="connsiteX0-33" fmla="*/ 50863 w 1343596"/>
                  <a:gd name="connsiteY0-34" fmla="*/ 997566 h 997566"/>
                  <a:gd name="connsiteX1-35" fmla="*/ 0 w 1343596"/>
                  <a:gd name="connsiteY1-36" fmla="*/ 0 h 997566"/>
                  <a:gd name="connsiteX2-37" fmla="*/ 1343596 w 1343596"/>
                  <a:gd name="connsiteY2-38" fmla="*/ 266046 h 997566"/>
                  <a:gd name="connsiteX3-39" fmla="*/ 50863 w 1343596"/>
                  <a:gd name="connsiteY3-40" fmla="*/ 997566 h 9975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343596" h="997566">
                    <a:moveTo>
                      <a:pt x="50863" y="997566"/>
                    </a:moveTo>
                    <a:lnTo>
                      <a:pt x="0" y="0"/>
                    </a:lnTo>
                    <a:lnTo>
                      <a:pt x="1343596" y="266046"/>
                    </a:lnTo>
                    <a:lnTo>
                      <a:pt x="50863" y="997566"/>
                    </a:lnTo>
                    <a:close/>
                  </a:path>
                </a:pathLst>
              </a:custGeom>
              <a:solidFill>
                <a:srgbClr val="04397B"/>
              </a:solidFill>
              <a:ln>
                <a:noFill/>
              </a:ln>
              <a:effectLst>
                <a:outerShdw blurRad="127000" dist="1016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0" name="等腰三角形 2"/>
              <p:cNvSpPr/>
              <p:nvPr/>
            </p:nvSpPr>
            <p:spPr>
              <a:xfrm>
                <a:off x="4682487" y="-30883"/>
                <a:ext cx="1305870" cy="266691"/>
              </a:xfrm>
              <a:custGeom>
                <a:avLst/>
                <a:gdLst>
                  <a:gd name="connsiteX0" fmla="*/ 0 w 1193673"/>
                  <a:gd name="connsiteY0" fmla="*/ 898506 h 898506"/>
                  <a:gd name="connsiteX1" fmla="*/ 596837 w 1193673"/>
                  <a:gd name="connsiteY1" fmla="*/ 0 h 898506"/>
                  <a:gd name="connsiteX2" fmla="*/ 1193673 w 1193673"/>
                  <a:gd name="connsiteY2" fmla="*/ 898506 h 898506"/>
                  <a:gd name="connsiteX3" fmla="*/ 0 w 1193673"/>
                  <a:gd name="connsiteY3" fmla="*/ 898506 h 898506"/>
                  <a:gd name="connsiteX0-1" fmla="*/ 0 w 1193673"/>
                  <a:gd name="connsiteY0-2" fmla="*/ 1477626 h 1477626"/>
                  <a:gd name="connsiteX1-3" fmla="*/ 429197 w 1193673"/>
                  <a:gd name="connsiteY1-4" fmla="*/ 0 h 1477626"/>
                  <a:gd name="connsiteX2-5" fmla="*/ 1193673 w 1193673"/>
                  <a:gd name="connsiteY2-6" fmla="*/ 1477626 h 1477626"/>
                  <a:gd name="connsiteX3-7" fmla="*/ 0 w 1193673"/>
                  <a:gd name="connsiteY3-8" fmla="*/ 1477626 h 1477626"/>
                  <a:gd name="connsiteX0-9" fmla="*/ 43243 w 764476"/>
                  <a:gd name="connsiteY0-10" fmla="*/ 951846 h 1477626"/>
                  <a:gd name="connsiteX1-11" fmla="*/ 0 w 764476"/>
                  <a:gd name="connsiteY1-12" fmla="*/ 0 h 1477626"/>
                  <a:gd name="connsiteX2-13" fmla="*/ 764476 w 764476"/>
                  <a:gd name="connsiteY2-14" fmla="*/ 1477626 h 1477626"/>
                  <a:gd name="connsiteX3-15" fmla="*/ 43243 w 764476"/>
                  <a:gd name="connsiteY3-16" fmla="*/ 951846 h 1477626"/>
                  <a:gd name="connsiteX0-17" fmla="*/ 50863 w 764476"/>
                  <a:gd name="connsiteY0-18" fmla="*/ 997566 h 1477626"/>
                  <a:gd name="connsiteX1-19" fmla="*/ 0 w 764476"/>
                  <a:gd name="connsiteY1-20" fmla="*/ 0 h 1477626"/>
                  <a:gd name="connsiteX2-21" fmla="*/ 764476 w 764476"/>
                  <a:gd name="connsiteY2-22" fmla="*/ 1477626 h 1477626"/>
                  <a:gd name="connsiteX3-23" fmla="*/ 50863 w 764476"/>
                  <a:gd name="connsiteY3-24" fmla="*/ 997566 h 1477626"/>
                  <a:gd name="connsiteX0-25" fmla="*/ 50863 w 1313116"/>
                  <a:gd name="connsiteY0-26" fmla="*/ 997566 h 997566"/>
                  <a:gd name="connsiteX1-27" fmla="*/ 0 w 1313116"/>
                  <a:gd name="connsiteY1-28" fmla="*/ 0 h 997566"/>
                  <a:gd name="connsiteX2-29" fmla="*/ 1313116 w 1313116"/>
                  <a:gd name="connsiteY2-30" fmla="*/ 266046 h 997566"/>
                  <a:gd name="connsiteX3-31" fmla="*/ 50863 w 1313116"/>
                  <a:gd name="connsiteY3-32" fmla="*/ 997566 h 997566"/>
                  <a:gd name="connsiteX0-33" fmla="*/ 50863 w 1343596"/>
                  <a:gd name="connsiteY0-34" fmla="*/ 997566 h 997566"/>
                  <a:gd name="connsiteX1-35" fmla="*/ 0 w 1343596"/>
                  <a:gd name="connsiteY1-36" fmla="*/ 0 h 997566"/>
                  <a:gd name="connsiteX2-37" fmla="*/ 1343596 w 1343596"/>
                  <a:gd name="connsiteY2-38" fmla="*/ 266046 h 997566"/>
                  <a:gd name="connsiteX3-39" fmla="*/ 50863 w 1343596"/>
                  <a:gd name="connsiteY3-40" fmla="*/ 997566 h 997566"/>
                  <a:gd name="connsiteX0-41" fmla="*/ 355663 w 1648396"/>
                  <a:gd name="connsiteY0-42" fmla="*/ 974706 h 974706"/>
                  <a:gd name="connsiteX1-43" fmla="*/ 0 w 1648396"/>
                  <a:gd name="connsiteY1-44" fmla="*/ 0 h 974706"/>
                  <a:gd name="connsiteX2-45" fmla="*/ 1648396 w 1648396"/>
                  <a:gd name="connsiteY2-46" fmla="*/ 243186 h 974706"/>
                  <a:gd name="connsiteX3-47" fmla="*/ 355663 w 1648396"/>
                  <a:gd name="connsiteY3-48" fmla="*/ 974706 h 974706"/>
                  <a:gd name="connsiteX0-49" fmla="*/ 279463 w 1572196"/>
                  <a:gd name="connsiteY0-50" fmla="*/ 921366 h 921366"/>
                  <a:gd name="connsiteX1-51" fmla="*/ 0 w 1572196"/>
                  <a:gd name="connsiteY1-52" fmla="*/ 0 h 921366"/>
                  <a:gd name="connsiteX2-53" fmla="*/ 1572196 w 1572196"/>
                  <a:gd name="connsiteY2-54" fmla="*/ 189846 h 921366"/>
                  <a:gd name="connsiteX3-55" fmla="*/ 279463 w 1572196"/>
                  <a:gd name="connsiteY3-56" fmla="*/ 921366 h 921366"/>
                  <a:gd name="connsiteX0-57" fmla="*/ 279463 w 673036"/>
                  <a:gd name="connsiteY0-58" fmla="*/ 929640 h 929640"/>
                  <a:gd name="connsiteX1-59" fmla="*/ 0 w 673036"/>
                  <a:gd name="connsiteY1-60" fmla="*/ 8274 h 929640"/>
                  <a:gd name="connsiteX2-61" fmla="*/ 673036 w 673036"/>
                  <a:gd name="connsiteY2-62" fmla="*/ 0 h 929640"/>
                  <a:gd name="connsiteX3-63" fmla="*/ 279463 w 673036"/>
                  <a:gd name="connsiteY3-64" fmla="*/ 929640 h 929640"/>
                  <a:gd name="connsiteX0-65" fmla="*/ 1292923 w 1292923"/>
                  <a:gd name="connsiteY0-66" fmla="*/ 266700 h 266700"/>
                  <a:gd name="connsiteX1-67" fmla="*/ 0 w 1292923"/>
                  <a:gd name="connsiteY1-68" fmla="*/ 8274 h 266700"/>
                  <a:gd name="connsiteX2-69" fmla="*/ 673036 w 1292923"/>
                  <a:gd name="connsiteY2-70" fmla="*/ 0 h 266700"/>
                  <a:gd name="connsiteX3-71" fmla="*/ 1292923 w 1292923"/>
                  <a:gd name="connsiteY3-72" fmla="*/ 266700 h 266700"/>
                  <a:gd name="connsiteX0-73" fmla="*/ 1300543 w 1300543"/>
                  <a:gd name="connsiteY0-74" fmla="*/ 266700 h 266700"/>
                  <a:gd name="connsiteX1-75" fmla="*/ 0 w 1300543"/>
                  <a:gd name="connsiteY1-76" fmla="*/ 23514 h 266700"/>
                  <a:gd name="connsiteX2-77" fmla="*/ 680656 w 1300543"/>
                  <a:gd name="connsiteY2-78" fmla="*/ 0 h 266700"/>
                  <a:gd name="connsiteX3-79" fmla="*/ 1300543 w 1300543"/>
                  <a:gd name="connsiteY3-80" fmla="*/ 266700 h 2667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300543" h="266700">
                    <a:moveTo>
                      <a:pt x="1300543" y="266700"/>
                    </a:moveTo>
                    <a:lnTo>
                      <a:pt x="0" y="23514"/>
                    </a:lnTo>
                    <a:lnTo>
                      <a:pt x="680656" y="0"/>
                    </a:lnTo>
                    <a:lnTo>
                      <a:pt x="1300543" y="266700"/>
                    </a:lnTo>
                    <a:close/>
                  </a:path>
                </a:pathLst>
              </a:custGeom>
              <a:solidFill>
                <a:srgbClr val="01B1E2"/>
              </a:solidFill>
              <a:ln>
                <a:noFill/>
              </a:ln>
              <a:effectLst>
                <a:outerShdw blurRad="50800" dist="1016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sp>
        <p:nvSpPr>
          <p:cNvPr id="23558" name="矩形 47"/>
          <p:cNvSpPr>
            <a:spLocks noChangeArrowheads="1"/>
          </p:cNvSpPr>
          <p:nvPr/>
        </p:nvSpPr>
        <p:spPr bwMode="auto">
          <a:xfrm>
            <a:off x="556023" y="501651"/>
            <a:ext cx="224909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01C3E3"/>
                </a:solidFill>
              </a:rPr>
              <a:t>首页</a:t>
            </a:r>
            <a:endParaRPr lang="en-US" altLang="zh-CN" sz="2400" b="1" dirty="0" smtClean="0">
              <a:solidFill>
                <a:srgbClr val="01C3E3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85060" y="597535"/>
            <a:ext cx="269875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</a:rPr>
              <a:t>轮播，导</a:t>
            </a:r>
            <a:r>
              <a:rPr lang="zh-CN" altLang="en-US" b="1" smtClean="0">
                <a:solidFill>
                  <a:schemeClr val="bg1"/>
                </a:solidFill>
              </a:rPr>
              <a:t>航，倒计时</a:t>
            </a:r>
            <a:endParaRPr lang="zh-CN" altLang="en-US" b="1">
              <a:solidFill>
                <a:schemeClr val="bg1"/>
              </a:solidFill>
            </a:endParaRPr>
          </a:p>
        </p:txBody>
      </p:sp>
      <p:pic>
        <p:nvPicPr>
          <p:cNvPr id="1026" name="Picture 2" descr="C:\Users\Administrator\Desktop\2016-10-20_15474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268760"/>
            <a:ext cx="8208912" cy="49685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8effe843073361505a47dca1a837dcfedfe352bb">
  <a:themeElements>
    <a:clrScheme name="google">
      <a:dk1>
        <a:sysClr val="windowText" lastClr="000000"/>
      </a:dk1>
      <a:lt1>
        <a:sysClr val="window" lastClr="FFFFFF"/>
      </a:lt1>
      <a:dk2>
        <a:srgbClr val="101010"/>
      </a:dk2>
      <a:lt2>
        <a:srgbClr val="F2F2F2"/>
      </a:lt2>
      <a:accent1>
        <a:srgbClr val="4384F1"/>
      </a:accent1>
      <a:accent2>
        <a:srgbClr val="E94236"/>
      </a:accent2>
      <a:accent3>
        <a:srgbClr val="FBBD06"/>
      </a:accent3>
      <a:accent4>
        <a:srgbClr val="33A952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6">
      <a:majorFont>
        <a:latin typeface="Helvetica"/>
        <a:ea typeface="时尚中黑简体"/>
        <a:cs typeface=""/>
      </a:majorFont>
      <a:minorFont>
        <a:latin typeface="Helvetica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04eb994d6a92ba94fccd46ba0222a7acbc3d396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71e55ac13c1c203d40d2abc71b8727b4ffebc9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7e5ef8ba4a3aa5a813ca709473118f79bfcd91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9c9a67ca32295a31e019f7ddde67f2f1c2bded8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f7f7d2fecda3cbbd3b2a70645e4e931d1484e3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318</Words>
  <Application>Microsoft Office PowerPoint</Application>
  <PresentationFormat>全屏显示(4:3)</PresentationFormat>
  <Paragraphs>72</Paragraphs>
  <Slides>21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6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8effe843073361505a47dca1a837dcfedfe352bb</vt:lpstr>
      <vt:lpstr>f04eb994d6a92ba94fccd46ba0222a7acbc3d396</vt:lpstr>
      <vt:lpstr>f71e55ac13c1c203d40d2abc71b8727b4ffebc9e</vt:lpstr>
      <vt:lpstr>7e5ef8ba4a3aa5a813ca709473118f79bfcd91e1</vt:lpstr>
      <vt:lpstr>49c9a67ca32295a31e019f7ddde67f2f1c2bded8</vt:lpstr>
      <vt:lpstr>4f7f7d2fecda3cbbd3b2a70645e4e931d1484e35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cpa</dc:creator>
  <cp:lastModifiedBy>cpa</cp:lastModifiedBy>
  <cp:revision>95</cp:revision>
  <dcterms:created xsi:type="dcterms:W3CDTF">2016-10-18T02:03:00Z</dcterms:created>
  <dcterms:modified xsi:type="dcterms:W3CDTF">2016-10-22T00:37:36Z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2052-10.1.0.5803</vt:lpwstr>
  </property>
</Properties>
</file>